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embeddedFontLst>
    <p:embeddedFont>
      <p:font typeface="Quattrocento Sans" charset="-122" pitchFamily="34"/>
      <p:regular r:id="rId16"/>
    </p:embeddedFont>
    <p:embeddedFont>
      <p:font typeface="Liter" charset="-122" pitchFamily="34"/>
      <p:regular r:id="rId17"/>
    </p:embeddedFont>
    <p:embeddedFont>
      <p:font typeface="Oranienbaum" charset="-122" pitchFamily="34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img.freepik.com/premium-vector/professional-ai-tech-data-schema-circuit-banner-dark-blue-background_1316704-39128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F172A">
                  <a:alpha val="95000"/>
                </a:srgbClr>
              </a:gs>
              <a:gs pos="50000">
                <a:srgbClr val="0F172A">
                  <a:alpha val="85000"/>
                </a:srgbClr>
              </a:gs>
              <a:gs pos="100000">
                <a:srgbClr val="3B82F6">
                  <a:alpha val="2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5763" y="1849041"/>
            <a:ext cx="1866900" cy="390525"/>
          </a:xfrm>
          <a:custGeom>
            <a:avLst/>
            <a:gdLst/>
            <a:ahLst/>
            <a:cxnLst/>
            <a:rect l="l" t="t" r="r" b="b"/>
            <a:pathLst>
              <a:path w="1866900" h="390525">
                <a:moveTo>
                  <a:pt x="195263" y="0"/>
                </a:moveTo>
                <a:lnTo>
                  <a:pt x="1671638" y="0"/>
                </a:lnTo>
                <a:cubicBezTo>
                  <a:pt x="1779406" y="0"/>
                  <a:pt x="1866900" y="87494"/>
                  <a:pt x="1866900" y="195263"/>
                </a:cubicBezTo>
                <a:lnTo>
                  <a:pt x="1866900" y="195263"/>
                </a:lnTo>
                <a:cubicBezTo>
                  <a:pt x="1866900" y="303031"/>
                  <a:pt x="1779406" y="390525"/>
                  <a:pt x="1671638" y="390525"/>
                </a:cubicBezTo>
                <a:lnTo>
                  <a:pt x="195263" y="390525"/>
                </a:lnTo>
                <a:cubicBezTo>
                  <a:pt x="87494" y="390525"/>
                  <a:pt x="0" y="303031"/>
                  <a:pt x="0" y="195263"/>
                </a:cubicBezTo>
                <a:lnTo>
                  <a:pt x="0" y="195263"/>
                </a:lnTo>
                <a:cubicBezTo>
                  <a:pt x="0" y="87494"/>
                  <a:pt x="87494" y="0"/>
                  <a:pt x="19526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81025" y="1958578"/>
            <a:ext cx="1548110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Speaker Kit 2025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853928"/>
            <a:ext cx="11887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spc="-180" kern="0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Subkhan Ibnu Aji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3920728"/>
            <a:ext cx="1219200" cy="57150"/>
          </a:xfrm>
          <a:custGeom>
            <a:avLst/>
            <a:gdLst/>
            <a:ahLst/>
            <a:cxnLst/>
            <a:rect l="l" t="t" r="r" b="b"/>
            <a:pathLst>
              <a:path w="1219200" h="57150">
                <a:moveTo>
                  <a:pt x="0" y="0"/>
                </a:moveTo>
                <a:lnTo>
                  <a:pt x="1219200" y="0"/>
                </a:lnTo>
                <a:lnTo>
                  <a:pt x="12192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B82F6"/>
              </a:gs>
              <a:gs pos="100000">
                <a:srgbClr val="F59E0B"/>
              </a:gs>
            </a:gsLst>
            <a:lin ang="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381000" y="4282678"/>
            <a:ext cx="86772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1F5F9">
                    <a:alpha val="90000"/>
                  </a:srgbClr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AI Governance Researcher · Public Sector Innovator · Keynote Speaker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4813" y="6248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0932" y="104180"/>
                </a:moveTo>
                <a:lnTo>
                  <a:pt x="59903" y="104180"/>
                </a:lnTo>
                <a:cubicBezTo>
                  <a:pt x="60982" y="128178"/>
                  <a:pt x="66303" y="150279"/>
                  <a:pt x="73856" y="166464"/>
                </a:cubicBezTo>
                <a:cubicBezTo>
                  <a:pt x="78098" y="175580"/>
                  <a:pt x="82674" y="182017"/>
                  <a:pt x="86916" y="185961"/>
                </a:cubicBezTo>
                <a:cubicBezTo>
                  <a:pt x="91083" y="189867"/>
                  <a:pt x="93948" y="190500"/>
                  <a:pt x="95436" y="190500"/>
                </a:cubicBezTo>
                <a:cubicBezTo>
                  <a:pt x="96924" y="190500"/>
                  <a:pt x="99789" y="189867"/>
                  <a:pt x="103956" y="185961"/>
                </a:cubicBezTo>
                <a:cubicBezTo>
                  <a:pt x="108198" y="182017"/>
                  <a:pt x="112775" y="175543"/>
                  <a:pt x="117016" y="166464"/>
                </a:cubicBezTo>
                <a:cubicBezTo>
                  <a:pt x="124569" y="150279"/>
                  <a:pt x="129890" y="128178"/>
                  <a:pt x="130969" y="104180"/>
                </a:cubicBezTo>
                <a:close/>
                <a:moveTo>
                  <a:pt x="59866" y="86320"/>
                </a:moveTo>
                <a:lnTo>
                  <a:pt x="130894" y="86320"/>
                </a:lnTo>
                <a:cubicBezTo>
                  <a:pt x="129853" y="62322"/>
                  <a:pt x="124532" y="40221"/>
                  <a:pt x="116979" y="24036"/>
                </a:cubicBezTo>
                <a:cubicBezTo>
                  <a:pt x="112737" y="14957"/>
                  <a:pt x="108161" y="8483"/>
                  <a:pt x="103919" y="4539"/>
                </a:cubicBezTo>
                <a:cubicBezTo>
                  <a:pt x="99752" y="633"/>
                  <a:pt x="96887" y="0"/>
                  <a:pt x="95399" y="0"/>
                </a:cubicBezTo>
                <a:cubicBezTo>
                  <a:pt x="93911" y="0"/>
                  <a:pt x="91046" y="633"/>
                  <a:pt x="86878" y="4539"/>
                </a:cubicBezTo>
                <a:cubicBezTo>
                  <a:pt x="82637" y="8483"/>
                  <a:pt x="78060" y="14957"/>
                  <a:pt x="73819" y="24036"/>
                </a:cubicBezTo>
                <a:cubicBezTo>
                  <a:pt x="66266" y="40221"/>
                  <a:pt x="60945" y="62322"/>
                  <a:pt x="59866" y="86320"/>
                </a:cubicBezTo>
                <a:close/>
                <a:moveTo>
                  <a:pt x="42007" y="86320"/>
                </a:moveTo>
                <a:cubicBezTo>
                  <a:pt x="43309" y="54471"/>
                  <a:pt x="51532" y="24892"/>
                  <a:pt x="63550" y="5469"/>
                </a:cubicBezTo>
                <a:cubicBezTo>
                  <a:pt x="29282" y="17599"/>
                  <a:pt x="4056" y="48816"/>
                  <a:pt x="558" y="86320"/>
                </a:cubicBezTo>
                <a:lnTo>
                  <a:pt x="42007" y="86320"/>
                </a:lnTo>
                <a:close/>
                <a:moveTo>
                  <a:pt x="558" y="104180"/>
                </a:moveTo>
                <a:cubicBezTo>
                  <a:pt x="4056" y="141684"/>
                  <a:pt x="29282" y="172901"/>
                  <a:pt x="63550" y="185031"/>
                </a:cubicBezTo>
                <a:cubicBezTo>
                  <a:pt x="51532" y="165608"/>
                  <a:pt x="43309" y="136029"/>
                  <a:pt x="42007" y="104180"/>
                </a:cubicBezTo>
                <a:lnTo>
                  <a:pt x="558" y="104180"/>
                </a:lnTo>
                <a:close/>
                <a:moveTo>
                  <a:pt x="148791" y="104180"/>
                </a:moveTo>
                <a:cubicBezTo>
                  <a:pt x="147489" y="136029"/>
                  <a:pt x="139266" y="165608"/>
                  <a:pt x="127248" y="185031"/>
                </a:cubicBezTo>
                <a:cubicBezTo>
                  <a:pt x="161516" y="172864"/>
                  <a:pt x="186742" y="141684"/>
                  <a:pt x="190240" y="104180"/>
                </a:cubicBezTo>
                <a:lnTo>
                  <a:pt x="148791" y="104180"/>
                </a:lnTo>
                <a:close/>
                <a:moveTo>
                  <a:pt x="190240" y="86320"/>
                </a:moveTo>
                <a:cubicBezTo>
                  <a:pt x="186742" y="48816"/>
                  <a:pt x="161516" y="17599"/>
                  <a:pt x="127248" y="5469"/>
                </a:cubicBezTo>
                <a:cubicBezTo>
                  <a:pt x="139266" y="24892"/>
                  <a:pt x="147489" y="54471"/>
                  <a:pt x="148791" y="86320"/>
                </a:cubicBezTo>
                <a:lnTo>
                  <a:pt x="190240" y="86320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0" name="Text 7"/>
          <p:cNvSpPr/>
          <p:nvPr/>
        </p:nvSpPr>
        <p:spPr>
          <a:xfrm>
            <a:off x="733425" y="6210300"/>
            <a:ext cx="1047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heyibnu.com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950467" y="62484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59" y="23812"/>
                </a:moveTo>
                <a:cubicBezTo>
                  <a:pt x="8000" y="23812"/>
                  <a:pt x="0" y="31812"/>
                  <a:pt x="0" y="41672"/>
                </a:cubicBezTo>
                <a:cubicBezTo>
                  <a:pt x="0" y="47290"/>
                  <a:pt x="2642" y="52574"/>
                  <a:pt x="7144" y="55959"/>
                </a:cubicBezTo>
                <a:lnTo>
                  <a:pt x="84534" y="114002"/>
                </a:lnTo>
                <a:cubicBezTo>
                  <a:pt x="90897" y="118765"/>
                  <a:pt x="99603" y="118765"/>
                  <a:pt x="105966" y="114002"/>
                </a:cubicBezTo>
                <a:lnTo>
                  <a:pt x="183356" y="55959"/>
                </a:lnTo>
                <a:cubicBezTo>
                  <a:pt x="187858" y="52574"/>
                  <a:pt x="190500" y="47290"/>
                  <a:pt x="190500" y="41672"/>
                </a:cubicBezTo>
                <a:cubicBezTo>
                  <a:pt x="190500" y="31812"/>
                  <a:pt x="182500" y="23812"/>
                  <a:pt x="172641" y="23812"/>
                </a:cubicBezTo>
                <a:lnTo>
                  <a:pt x="17859" y="23812"/>
                </a:lnTo>
                <a:close/>
                <a:moveTo>
                  <a:pt x="0" y="72926"/>
                </a:move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72926"/>
                </a:lnTo>
                <a:lnTo>
                  <a:pt x="116681" y="128290"/>
                </a:lnTo>
                <a:cubicBezTo>
                  <a:pt x="103994" y="137815"/>
                  <a:pt x="86506" y="137815"/>
                  <a:pt x="73819" y="128290"/>
                </a:cubicBezTo>
                <a:lnTo>
                  <a:pt x="0" y="72926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2" name="Text 9"/>
          <p:cNvSpPr/>
          <p:nvPr/>
        </p:nvSpPr>
        <p:spPr>
          <a:xfrm>
            <a:off x="2279079" y="6210300"/>
            <a:ext cx="2009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cpnspupribnu@gmail.com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848576" y="6229350"/>
            <a:ext cx="2962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Available for Keynotes · Panels · Workshops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526256" y="5143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92273"/>
                </a:moveTo>
                <a:cubicBezTo>
                  <a:pt x="58702" y="92273"/>
                  <a:pt x="38695" y="72267"/>
                  <a:pt x="38695" y="47625"/>
                </a:cubicBezTo>
                <a:cubicBezTo>
                  <a:pt x="38695" y="22983"/>
                  <a:pt x="58702" y="2977"/>
                  <a:pt x="83344" y="2977"/>
                </a:cubicBezTo>
                <a:cubicBezTo>
                  <a:pt x="107986" y="2977"/>
                  <a:pt x="127992" y="22983"/>
                  <a:pt x="127992" y="47625"/>
                </a:cubicBezTo>
                <a:cubicBezTo>
                  <a:pt x="127992" y="72267"/>
                  <a:pt x="107986" y="92273"/>
                  <a:pt x="83344" y="92273"/>
                </a:cubicBezTo>
                <a:close/>
                <a:moveTo>
                  <a:pt x="71996" y="113109"/>
                </a:moveTo>
                <a:lnTo>
                  <a:pt x="94692" y="113109"/>
                </a:lnTo>
                <a:cubicBezTo>
                  <a:pt x="98301" y="113109"/>
                  <a:pt x="101203" y="116012"/>
                  <a:pt x="101203" y="119621"/>
                </a:cubicBezTo>
                <a:cubicBezTo>
                  <a:pt x="101203" y="121183"/>
                  <a:pt x="100645" y="122672"/>
                  <a:pt x="99640" y="123862"/>
                </a:cubicBezTo>
                <a:lnTo>
                  <a:pt x="89446" y="135768"/>
                </a:lnTo>
                <a:lnTo>
                  <a:pt x="100980" y="178594"/>
                </a:lnTo>
                <a:lnTo>
                  <a:pt x="101203" y="178594"/>
                </a:lnTo>
                <a:lnTo>
                  <a:pt x="114077" y="127062"/>
                </a:lnTo>
                <a:cubicBezTo>
                  <a:pt x="114895" y="123825"/>
                  <a:pt x="118207" y="121853"/>
                  <a:pt x="121332" y="123044"/>
                </a:cubicBezTo>
                <a:cubicBezTo>
                  <a:pt x="144363" y="131825"/>
                  <a:pt x="160734" y="154149"/>
                  <a:pt x="160734" y="180268"/>
                </a:cubicBezTo>
                <a:cubicBezTo>
                  <a:pt x="160734" y="185886"/>
                  <a:pt x="156158" y="190463"/>
                  <a:pt x="150540" y="190463"/>
                </a:cubicBezTo>
                <a:lnTo>
                  <a:pt x="16148" y="190500"/>
                </a:lnTo>
                <a:cubicBezTo>
                  <a:pt x="10530" y="190500"/>
                  <a:pt x="5953" y="185924"/>
                  <a:pt x="5953" y="180305"/>
                </a:cubicBezTo>
                <a:cubicBezTo>
                  <a:pt x="5953" y="154186"/>
                  <a:pt x="22324" y="131862"/>
                  <a:pt x="45355" y="123081"/>
                </a:cubicBezTo>
                <a:cubicBezTo>
                  <a:pt x="48481" y="121890"/>
                  <a:pt x="51792" y="123862"/>
                  <a:pt x="52611" y="127099"/>
                </a:cubicBezTo>
                <a:lnTo>
                  <a:pt x="65484" y="178631"/>
                </a:lnTo>
                <a:lnTo>
                  <a:pt x="65708" y="178631"/>
                </a:lnTo>
                <a:lnTo>
                  <a:pt x="77242" y="135806"/>
                </a:lnTo>
                <a:lnTo>
                  <a:pt x="67047" y="123899"/>
                </a:lnTo>
                <a:cubicBezTo>
                  <a:pt x="66042" y="122709"/>
                  <a:pt x="65484" y="121221"/>
                  <a:pt x="65484" y="119658"/>
                </a:cubicBezTo>
                <a:cubicBezTo>
                  <a:pt x="65484" y="116049"/>
                  <a:pt x="68387" y="113147"/>
                  <a:pt x="71996" y="113147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4" name="Text 2"/>
          <p:cNvSpPr/>
          <p:nvPr/>
        </p:nvSpPr>
        <p:spPr>
          <a:xfrm>
            <a:off x="952500" y="514350"/>
            <a:ext cx="1181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9525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Who is Subkhan?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4859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only person in Indonesia operating at this intersection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5763" y="1985963"/>
            <a:ext cx="5591175" cy="1476375"/>
          </a:xfrm>
          <a:custGeom>
            <a:avLst/>
            <a:gdLst/>
            <a:ahLst/>
            <a:cxnLst/>
            <a:rect l="l" t="t" r="r" b="b"/>
            <a:pathLst>
              <a:path w="5591175" h="1476375">
                <a:moveTo>
                  <a:pt x="152406" y="0"/>
                </a:moveTo>
                <a:lnTo>
                  <a:pt x="5438769" y="0"/>
                </a:lnTo>
                <a:cubicBezTo>
                  <a:pt x="5522940" y="0"/>
                  <a:pt x="5591175" y="68235"/>
                  <a:pt x="5591175" y="152406"/>
                </a:cubicBezTo>
                <a:lnTo>
                  <a:pt x="5591175" y="1323969"/>
                </a:lnTo>
                <a:cubicBezTo>
                  <a:pt x="5591175" y="1408140"/>
                  <a:pt x="5522940" y="1476375"/>
                  <a:pt x="5438769" y="1476375"/>
                </a:cubicBezTo>
                <a:lnTo>
                  <a:pt x="152406" y="1476375"/>
                </a:lnTo>
                <a:cubicBezTo>
                  <a:pt x="68235" y="1476375"/>
                  <a:pt x="0" y="1408140"/>
                  <a:pt x="0" y="132396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81025" y="21812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62000" y="233362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0" name="Text 8"/>
          <p:cNvSpPr/>
          <p:nvPr/>
        </p:nvSpPr>
        <p:spPr>
          <a:xfrm>
            <a:off x="1266825" y="2181225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Practitioner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66825" y="2524125"/>
            <a:ext cx="45910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ASN aktif KemenPKP, mengoperasikan sistem AI otonom SIBARU yang memproses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500.000+ data warga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 514 kabupaten tanpa intervensi manusia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5763" y="362426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81025" y="38195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33425" y="39719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78581" y="0"/>
                </a:moveTo>
                <a:cubicBezTo>
                  <a:pt x="66749" y="0"/>
                  <a:pt x="57150" y="9599"/>
                  <a:pt x="57150" y="21431"/>
                </a:cubicBezTo>
                <a:lnTo>
                  <a:pt x="57150" y="114300"/>
                </a:lnTo>
                <a:cubicBezTo>
                  <a:pt x="57150" y="126132"/>
                  <a:pt x="66749" y="135731"/>
                  <a:pt x="78581" y="135731"/>
                </a:cubicBezTo>
                <a:lnTo>
                  <a:pt x="107156" y="135731"/>
                </a:lnTo>
                <a:cubicBezTo>
                  <a:pt x="118988" y="135731"/>
                  <a:pt x="128588" y="126132"/>
                  <a:pt x="128588" y="114300"/>
                </a:cubicBezTo>
                <a:lnTo>
                  <a:pt x="128588" y="85725"/>
                </a:lnTo>
                <a:lnTo>
                  <a:pt x="142875" y="85725"/>
                </a:lnTo>
                <a:cubicBezTo>
                  <a:pt x="174441" y="85725"/>
                  <a:pt x="200025" y="111309"/>
                  <a:pt x="200025" y="142875"/>
                </a:cubicBezTo>
                <a:cubicBezTo>
                  <a:pt x="200025" y="174441"/>
                  <a:pt x="174441" y="200025"/>
                  <a:pt x="142875" y="200025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214313" y="228600"/>
                </a:lnTo>
                <a:cubicBezTo>
                  <a:pt x="222215" y="228600"/>
                  <a:pt x="228600" y="222215"/>
                  <a:pt x="228600" y="214313"/>
                </a:cubicBezTo>
                <a:cubicBezTo>
                  <a:pt x="228600" y="206410"/>
                  <a:pt x="222215" y="200025"/>
                  <a:pt x="214313" y="200025"/>
                </a:cubicBezTo>
                <a:lnTo>
                  <a:pt x="206767" y="200025"/>
                </a:lnTo>
                <a:cubicBezTo>
                  <a:pt x="220340" y="184845"/>
                  <a:pt x="228600" y="164842"/>
                  <a:pt x="228600" y="142875"/>
                </a:cubicBezTo>
                <a:cubicBezTo>
                  <a:pt x="228600" y="95548"/>
                  <a:pt x="190202" y="57150"/>
                  <a:pt x="142875" y="57150"/>
                </a:cubicBezTo>
                <a:lnTo>
                  <a:pt x="128588" y="57150"/>
                </a:lnTo>
                <a:lnTo>
                  <a:pt x="128588" y="21431"/>
                </a:lnTo>
                <a:cubicBezTo>
                  <a:pt x="128588" y="9599"/>
                  <a:pt x="118988" y="0"/>
                  <a:pt x="107156" y="0"/>
                </a:cubicBezTo>
                <a:lnTo>
                  <a:pt x="78581" y="0"/>
                </a:lnTo>
                <a:close/>
                <a:moveTo>
                  <a:pt x="53578" y="157163"/>
                </a:moveTo>
                <a:cubicBezTo>
                  <a:pt x="47640" y="157163"/>
                  <a:pt x="42863" y="161940"/>
                  <a:pt x="42863" y="167878"/>
                </a:cubicBezTo>
                <a:cubicBezTo>
                  <a:pt x="42863" y="173816"/>
                  <a:pt x="47640" y="178594"/>
                  <a:pt x="53578" y="178594"/>
                </a:cubicBezTo>
                <a:lnTo>
                  <a:pt x="132159" y="178594"/>
                </a:lnTo>
                <a:cubicBezTo>
                  <a:pt x="138098" y="178594"/>
                  <a:pt x="142875" y="173816"/>
                  <a:pt x="142875" y="167878"/>
                </a:cubicBezTo>
                <a:cubicBezTo>
                  <a:pt x="142875" y="161940"/>
                  <a:pt x="138098" y="157163"/>
                  <a:pt x="132159" y="157163"/>
                </a:cubicBezTo>
                <a:lnTo>
                  <a:pt x="53578" y="157163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5" name="Text 13"/>
          <p:cNvSpPr/>
          <p:nvPr/>
        </p:nvSpPr>
        <p:spPr>
          <a:xfrm>
            <a:off x="1266825" y="3819525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Researcher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66825" y="4162425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Peneliti AI governance, menyusun framework teoritis orisinal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AAGIF &amp; AGIRI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berdasarkan observasi langsung di lapangan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215063" y="198596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410325" y="21812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548438" y="233362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31" y="87422"/>
                </a:moveTo>
                <a:lnTo>
                  <a:pt x="114836" y="125864"/>
                </a:lnTo>
                <a:cubicBezTo>
                  <a:pt x="119211" y="127650"/>
                  <a:pt x="123855" y="128588"/>
                  <a:pt x="128588" y="128588"/>
                </a:cubicBezTo>
                <a:cubicBezTo>
                  <a:pt x="133320" y="128588"/>
                  <a:pt x="137964" y="127650"/>
                  <a:pt x="142339" y="125864"/>
                </a:cubicBezTo>
                <a:lnTo>
                  <a:pt x="250567" y="81305"/>
                </a:lnTo>
                <a:cubicBezTo>
                  <a:pt x="254585" y="79653"/>
                  <a:pt x="257175" y="75768"/>
                  <a:pt x="257175" y="71437"/>
                </a:cubicBezTo>
                <a:cubicBezTo>
                  <a:pt x="257175" y="67107"/>
                  <a:pt x="254585" y="63222"/>
                  <a:pt x="250567" y="61570"/>
                </a:cubicBezTo>
                <a:lnTo>
                  <a:pt x="142339" y="17011"/>
                </a:lnTo>
                <a:cubicBezTo>
                  <a:pt x="137964" y="15225"/>
                  <a:pt x="133320" y="14288"/>
                  <a:pt x="128588" y="14288"/>
                </a:cubicBezTo>
                <a:cubicBezTo>
                  <a:pt x="123855" y="14288"/>
                  <a:pt x="119211" y="15225"/>
                  <a:pt x="114836" y="17011"/>
                </a:cubicBezTo>
                <a:lnTo>
                  <a:pt x="6608" y="61570"/>
                </a:lnTo>
                <a:cubicBezTo>
                  <a:pt x="2590" y="63222"/>
                  <a:pt x="0" y="67107"/>
                  <a:pt x="0" y="71438"/>
                </a:cubicBezTo>
                <a:lnTo>
                  <a:pt x="0" y="203597"/>
                </a:lnTo>
                <a:cubicBezTo>
                  <a:pt x="0" y="209535"/>
                  <a:pt x="4777" y="214313"/>
                  <a:pt x="10716" y="214313"/>
                </a:cubicBezTo>
                <a:cubicBezTo>
                  <a:pt x="16654" y="214313"/>
                  <a:pt x="21431" y="209535"/>
                  <a:pt x="21431" y="203597"/>
                </a:cubicBezTo>
                <a:lnTo>
                  <a:pt x="21431" y="87422"/>
                </a:lnTo>
                <a:close/>
                <a:moveTo>
                  <a:pt x="42863" y="119435"/>
                </a:moveTo>
                <a:lnTo>
                  <a:pt x="42863" y="171450"/>
                </a:lnTo>
                <a:cubicBezTo>
                  <a:pt x="42863" y="195114"/>
                  <a:pt x="81260" y="214313"/>
                  <a:pt x="128588" y="214313"/>
                </a:cubicBezTo>
                <a:cubicBezTo>
                  <a:pt x="175915" y="214313"/>
                  <a:pt x="214313" y="195114"/>
                  <a:pt x="214313" y="171450"/>
                </a:cubicBezTo>
                <a:lnTo>
                  <a:pt x="214313" y="119390"/>
                </a:lnTo>
                <a:lnTo>
                  <a:pt x="150510" y="145688"/>
                </a:lnTo>
                <a:cubicBezTo>
                  <a:pt x="143545" y="148545"/>
                  <a:pt x="136133" y="150019"/>
                  <a:pt x="128588" y="150019"/>
                </a:cubicBezTo>
                <a:cubicBezTo>
                  <a:pt x="121042" y="150019"/>
                  <a:pt x="113630" y="148545"/>
                  <a:pt x="106665" y="145688"/>
                </a:cubicBezTo>
                <a:lnTo>
                  <a:pt x="42863" y="119390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0" name="Text 18"/>
          <p:cNvSpPr/>
          <p:nvPr/>
        </p:nvSpPr>
        <p:spPr>
          <a:xfrm>
            <a:off x="7096125" y="2181225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Academic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096125" y="2524125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S.Kom. · MBA Strategic Management · PhD candidate target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Fall 2027 top-100 global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15063" y="337661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30196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410325" y="35718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562725" y="37242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5" name="Text 23"/>
          <p:cNvSpPr/>
          <p:nvPr/>
        </p:nvSpPr>
        <p:spPr>
          <a:xfrm>
            <a:off x="7096125" y="3571875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Entrepreneur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96125" y="3914775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Membangun solusi teknologi dengan pemahaman mendalam tentang implementasi AI di sektor publik Indonesia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85763" y="5662613"/>
            <a:ext cx="11420475" cy="809625"/>
          </a:xfrm>
          <a:custGeom>
            <a:avLst/>
            <a:gdLst/>
            <a:ahLst/>
            <a:cxnLst/>
            <a:rect l="l" t="t" r="r" b="b"/>
            <a:pathLst>
              <a:path w="11420475" h="809625">
                <a:moveTo>
                  <a:pt x="114303" y="0"/>
                </a:moveTo>
                <a:lnTo>
                  <a:pt x="11306172" y="0"/>
                </a:lnTo>
                <a:cubicBezTo>
                  <a:pt x="11369258" y="0"/>
                  <a:pt x="11420475" y="51217"/>
                  <a:pt x="11420475" y="114303"/>
                </a:cubicBezTo>
                <a:lnTo>
                  <a:pt x="11420475" y="695322"/>
                </a:lnTo>
                <a:cubicBezTo>
                  <a:pt x="11420475" y="758408"/>
                  <a:pt x="11369258" y="809625"/>
                  <a:pt x="11306172" y="809625"/>
                </a:cubicBezTo>
                <a:lnTo>
                  <a:pt x="114303" y="809625"/>
                </a:lnTo>
                <a:cubicBezTo>
                  <a:pt x="51217" y="809625"/>
                  <a:pt x="0" y="758408"/>
                  <a:pt x="0" y="695322"/>
                </a:cubicBezTo>
                <a:lnTo>
                  <a:pt x="0" y="114303"/>
                </a:lnTo>
                <a:cubicBezTo>
                  <a:pt x="0" y="51217"/>
                  <a:pt x="51217" y="0"/>
                  <a:pt x="114303" y="0"/>
                </a:cubicBezTo>
                <a:close/>
              </a:path>
            </a:pathLst>
          </a:custGeom>
          <a:solidFill>
            <a:srgbClr val="3B82F6">
              <a:alpha val="10196"/>
            </a:srgbClr>
          </a:soli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57213" y="595312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6799" y="-3572"/>
                </a:moveTo>
                <a:cubicBezTo>
                  <a:pt x="104076" y="-6340"/>
                  <a:pt x="100102" y="-7456"/>
                  <a:pt x="96351" y="-6429"/>
                </a:cubicBezTo>
                <a:cubicBezTo>
                  <a:pt x="92601" y="-5402"/>
                  <a:pt x="89699" y="-2500"/>
                  <a:pt x="88761" y="1250"/>
                </a:cubicBezTo>
                <a:lnTo>
                  <a:pt x="81930" y="28129"/>
                </a:lnTo>
                <a:cubicBezTo>
                  <a:pt x="81439" y="30093"/>
                  <a:pt x="79430" y="31254"/>
                  <a:pt x="77510" y="30673"/>
                </a:cubicBezTo>
                <a:lnTo>
                  <a:pt x="50810" y="23173"/>
                </a:lnTo>
                <a:cubicBezTo>
                  <a:pt x="47059" y="22101"/>
                  <a:pt x="43041" y="23173"/>
                  <a:pt x="40318" y="25896"/>
                </a:cubicBezTo>
                <a:cubicBezTo>
                  <a:pt x="37594" y="28620"/>
                  <a:pt x="36522" y="32638"/>
                  <a:pt x="37594" y="36388"/>
                </a:cubicBezTo>
                <a:lnTo>
                  <a:pt x="45140" y="63088"/>
                </a:lnTo>
                <a:cubicBezTo>
                  <a:pt x="45675" y="65008"/>
                  <a:pt x="44514" y="67017"/>
                  <a:pt x="42595" y="67508"/>
                </a:cubicBezTo>
                <a:lnTo>
                  <a:pt x="15672" y="74340"/>
                </a:lnTo>
                <a:cubicBezTo>
                  <a:pt x="11921" y="75277"/>
                  <a:pt x="8974" y="78224"/>
                  <a:pt x="7947" y="81975"/>
                </a:cubicBezTo>
                <a:cubicBezTo>
                  <a:pt x="6921" y="85725"/>
                  <a:pt x="8037" y="89699"/>
                  <a:pt x="10805" y="92422"/>
                </a:cubicBezTo>
                <a:lnTo>
                  <a:pt x="30673" y="111755"/>
                </a:lnTo>
                <a:cubicBezTo>
                  <a:pt x="32102" y="113139"/>
                  <a:pt x="32102" y="115461"/>
                  <a:pt x="30673" y="116890"/>
                </a:cubicBezTo>
                <a:lnTo>
                  <a:pt x="10850" y="136222"/>
                </a:lnTo>
                <a:cubicBezTo>
                  <a:pt x="8081" y="138946"/>
                  <a:pt x="6965" y="142920"/>
                  <a:pt x="7992" y="146670"/>
                </a:cubicBezTo>
                <a:cubicBezTo>
                  <a:pt x="9019" y="150421"/>
                  <a:pt x="11966" y="153323"/>
                  <a:pt x="15716" y="154305"/>
                </a:cubicBezTo>
                <a:lnTo>
                  <a:pt x="42595" y="161136"/>
                </a:lnTo>
                <a:cubicBezTo>
                  <a:pt x="44559" y="161627"/>
                  <a:pt x="45720" y="163637"/>
                  <a:pt x="45140" y="165556"/>
                </a:cubicBezTo>
                <a:lnTo>
                  <a:pt x="37594" y="192212"/>
                </a:lnTo>
                <a:cubicBezTo>
                  <a:pt x="36522" y="195962"/>
                  <a:pt x="37594" y="199980"/>
                  <a:pt x="40318" y="202704"/>
                </a:cubicBezTo>
                <a:cubicBezTo>
                  <a:pt x="43041" y="205427"/>
                  <a:pt x="47059" y="206499"/>
                  <a:pt x="50810" y="205427"/>
                </a:cubicBezTo>
                <a:lnTo>
                  <a:pt x="77510" y="197882"/>
                </a:lnTo>
                <a:cubicBezTo>
                  <a:pt x="79430" y="197346"/>
                  <a:pt x="81439" y="198507"/>
                  <a:pt x="81930" y="200427"/>
                </a:cubicBezTo>
                <a:lnTo>
                  <a:pt x="88761" y="227305"/>
                </a:lnTo>
                <a:cubicBezTo>
                  <a:pt x="89699" y="231056"/>
                  <a:pt x="92646" y="234002"/>
                  <a:pt x="96396" y="235029"/>
                </a:cubicBezTo>
                <a:cubicBezTo>
                  <a:pt x="100146" y="236056"/>
                  <a:pt x="104120" y="234940"/>
                  <a:pt x="106844" y="232172"/>
                </a:cubicBezTo>
                <a:lnTo>
                  <a:pt x="126176" y="212303"/>
                </a:lnTo>
                <a:cubicBezTo>
                  <a:pt x="127561" y="210875"/>
                  <a:pt x="129882" y="210875"/>
                  <a:pt x="131311" y="212303"/>
                </a:cubicBezTo>
                <a:lnTo>
                  <a:pt x="150599" y="232172"/>
                </a:lnTo>
                <a:cubicBezTo>
                  <a:pt x="153323" y="234940"/>
                  <a:pt x="157296" y="236056"/>
                  <a:pt x="161047" y="235029"/>
                </a:cubicBezTo>
                <a:cubicBezTo>
                  <a:pt x="164797" y="234002"/>
                  <a:pt x="167700" y="231056"/>
                  <a:pt x="168682" y="227305"/>
                </a:cubicBezTo>
                <a:lnTo>
                  <a:pt x="175513" y="200471"/>
                </a:lnTo>
                <a:cubicBezTo>
                  <a:pt x="176004" y="198507"/>
                  <a:pt x="178013" y="197346"/>
                  <a:pt x="179933" y="197927"/>
                </a:cubicBezTo>
                <a:lnTo>
                  <a:pt x="206633" y="205472"/>
                </a:lnTo>
                <a:cubicBezTo>
                  <a:pt x="210383" y="206544"/>
                  <a:pt x="214402" y="205472"/>
                  <a:pt x="217125" y="202749"/>
                </a:cubicBezTo>
                <a:cubicBezTo>
                  <a:pt x="219849" y="200025"/>
                  <a:pt x="220920" y="196007"/>
                  <a:pt x="219849" y="192256"/>
                </a:cubicBezTo>
                <a:lnTo>
                  <a:pt x="212303" y="165556"/>
                </a:lnTo>
                <a:cubicBezTo>
                  <a:pt x="211768" y="163637"/>
                  <a:pt x="212928" y="161627"/>
                  <a:pt x="214848" y="161136"/>
                </a:cubicBezTo>
                <a:lnTo>
                  <a:pt x="241727" y="154305"/>
                </a:lnTo>
                <a:cubicBezTo>
                  <a:pt x="245477" y="153367"/>
                  <a:pt x="248424" y="150421"/>
                  <a:pt x="249451" y="146670"/>
                </a:cubicBezTo>
                <a:cubicBezTo>
                  <a:pt x="250478" y="142920"/>
                  <a:pt x="249362" y="138901"/>
                  <a:pt x="246593" y="136222"/>
                </a:cubicBezTo>
                <a:lnTo>
                  <a:pt x="226725" y="116890"/>
                </a:lnTo>
                <a:cubicBezTo>
                  <a:pt x="225296" y="115506"/>
                  <a:pt x="225296" y="113184"/>
                  <a:pt x="226725" y="111755"/>
                </a:cubicBezTo>
                <a:lnTo>
                  <a:pt x="246593" y="92422"/>
                </a:lnTo>
                <a:cubicBezTo>
                  <a:pt x="249362" y="89699"/>
                  <a:pt x="250478" y="85725"/>
                  <a:pt x="249451" y="81975"/>
                </a:cubicBezTo>
                <a:cubicBezTo>
                  <a:pt x="248424" y="78224"/>
                  <a:pt x="245477" y="75322"/>
                  <a:pt x="241727" y="74340"/>
                </a:cubicBezTo>
                <a:lnTo>
                  <a:pt x="214848" y="67508"/>
                </a:lnTo>
                <a:cubicBezTo>
                  <a:pt x="212884" y="67017"/>
                  <a:pt x="211723" y="65008"/>
                  <a:pt x="212303" y="63088"/>
                </a:cubicBezTo>
                <a:lnTo>
                  <a:pt x="219849" y="36388"/>
                </a:lnTo>
                <a:cubicBezTo>
                  <a:pt x="220920" y="32638"/>
                  <a:pt x="219849" y="28620"/>
                  <a:pt x="217125" y="25896"/>
                </a:cubicBezTo>
                <a:cubicBezTo>
                  <a:pt x="214402" y="23173"/>
                  <a:pt x="210383" y="22101"/>
                  <a:pt x="206633" y="23173"/>
                </a:cubicBezTo>
                <a:lnTo>
                  <a:pt x="179933" y="30718"/>
                </a:lnTo>
                <a:cubicBezTo>
                  <a:pt x="178013" y="31254"/>
                  <a:pt x="176004" y="30093"/>
                  <a:pt x="175513" y="28173"/>
                </a:cubicBezTo>
                <a:lnTo>
                  <a:pt x="168682" y="1250"/>
                </a:lnTo>
                <a:cubicBezTo>
                  <a:pt x="167744" y="-2500"/>
                  <a:pt x="164797" y="-5447"/>
                  <a:pt x="161047" y="-6474"/>
                </a:cubicBezTo>
                <a:cubicBezTo>
                  <a:pt x="157296" y="-7501"/>
                  <a:pt x="153323" y="-6385"/>
                  <a:pt x="150599" y="-3617"/>
                </a:cubicBezTo>
                <a:lnTo>
                  <a:pt x="131266" y="16297"/>
                </a:lnTo>
                <a:cubicBezTo>
                  <a:pt x="129882" y="17725"/>
                  <a:pt x="127561" y="17725"/>
                  <a:pt x="126132" y="16297"/>
                </a:cubicBezTo>
                <a:lnTo>
                  <a:pt x="106799" y="-3572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9" name="Text 27"/>
          <p:cNvSpPr/>
          <p:nvPr/>
        </p:nvSpPr>
        <p:spPr>
          <a:xfrm>
            <a:off x="981075" y="5819775"/>
            <a:ext cx="2914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50+ Sertifikasi IT &amp; Digital Governance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981075" y="6086475"/>
            <a:ext cx="2905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PPTI Kepala Sekretariat · 1.500+ anggota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788003" y="5857875"/>
            <a:ext cx="923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Website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778478" y="6048375"/>
            <a:ext cx="93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heyibnu.com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874076" y="5857875"/>
            <a:ext cx="1771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Email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864551" y="6048375"/>
            <a:ext cx="1781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cpnspupribnu@gmail.com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5382" y="345382"/>
            <a:ext cx="414459" cy="414459"/>
          </a:xfrm>
          <a:custGeom>
            <a:avLst/>
            <a:gdLst/>
            <a:ahLst/>
            <a:cxnLst/>
            <a:rect l="l" t="t" r="r" b="b"/>
            <a:pathLst>
              <a:path w="414459" h="414459">
                <a:moveTo>
                  <a:pt x="103615" y="0"/>
                </a:moveTo>
                <a:lnTo>
                  <a:pt x="310844" y="0"/>
                </a:lnTo>
                <a:cubicBezTo>
                  <a:pt x="368069" y="0"/>
                  <a:pt x="414459" y="46390"/>
                  <a:pt x="414459" y="103615"/>
                </a:cubicBezTo>
                <a:lnTo>
                  <a:pt x="414459" y="310844"/>
                </a:lnTo>
                <a:cubicBezTo>
                  <a:pt x="414459" y="368069"/>
                  <a:pt x="368069" y="414459"/>
                  <a:pt x="310844" y="414459"/>
                </a:cubicBezTo>
                <a:lnTo>
                  <a:pt x="103615" y="414459"/>
                </a:lnTo>
                <a:cubicBezTo>
                  <a:pt x="46390" y="414459"/>
                  <a:pt x="0" y="368069"/>
                  <a:pt x="0" y="310844"/>
                </a:cubicBezTo>
                <a:lnTo>
                  <a:pt x="0" y="103615"/>
                </a:lnTo>
                <a:cubicBezTo>
                  <a:pt x="0" y="46428"/>
                  <a:pt x="46428" y="0"/>
                  <a:pt x="10361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62961" y="431728"/>
            <a:ext cx="267671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0" b="1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97994" y="466266"/>
            <a:ext cx="1157031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b="1" spc="95" kern="0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Featured Topic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45382" y="863456"/>
            <a:ext cx="11708465" cy="10361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63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When Machines Read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263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Minutes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45382" y="1968680"/>
            <a:ext cx="11587581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Autonomous AI Transforms Bureaucratic Authority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49700" y="2421994"/>
            <a:ext cx="6804034" cy="1113858"/>
          </a:xfrm>
          <a:custGeom>
            <a:avLst/>
            <a:gdLst/>
            <a:ahLst/>
            <a:cxnLst/>
            <a:rect l="l" t="t" r="r" b="b"/>
            <a:pathLst>
              <a:path w="6804034" h="1113858">
                <a:moveTo>
                  <a:pt x="138152" y="0"/>
                </a:moveTo>
                <a:lnTo>
                  <a:pt x="6665882" y="0"/>
                </a:lnTo>
                <a:cubicBezTo>
                  <a:pt x="6742181" y="0"/>
                  <a:pt x="6804034" y="61853"/>
                  <a:pt x="6804034" y="138152"/>
                </a:cubicBezTo>
                <a:lnTo>
                  <a:pt x="6804034" y="975707"/>
                </a:lnTo>
                <a:cubicBezTo>
                  <a:pt x="6804034" y="1052006"/>
                  <a:pt x="6742181" y="1113858"/>
                  <a:pt x="6665882" y="1113858"/>
                </a:cubicBezTo>
                <a:lnTo>
                  <a:pt x="138152" y="1113858"/>
                </a:lnTo>
                <a:cubicBezTo>
                  <a:pt x="61853" y="1113858"/>
                  <a:pt x="0" y="1052006"/>
                  <a:pt x="0" y="975707"/>
                </a:cubicBezTo>
                <a:lnTo>
                  <a:pt x="0" y="138152"/>
                </a:lnTo>
                <a:cubicBezTo>
                  <a:pt x="0" y="61904"/>
                  <a:pt x="61904" y="0"/>
                  <a:pt x="13815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26708" y="2599003"/>
            <a:ext cx="414459" cy="414459"/>
          </a:xfrm>
          <a:custGeom>
            <a:avLst/>
            <a:gdLst/>
            <a:ahLst/>
            <a:cxnLst/>
            <a:rect l="l" t="t" r="r" b="b"/>
            <a:pathLst>
              <a:path w="414459" h="414459">
                <a:moveTo>
                  <a:pt x="103615" y="0"/>
                </a:moveTo>
                <a:lnTo>
                  <a:pt x="310844" y="0"/>
                </a:lnTo>
                <a:cubicBezTo>
                  <a:pt x="368069" y="0"/>
                  <a:pt x="414459" y="46390"/>
                  <a:pt x="414459" y="103615"/>
                </a:cubicBezTo>
                <a:lnTo>
                  <a:pt x="414459" y="310844"/>
                </a:lnTo>
                <a:cubicBezTo>
                  <a:pt x="414459" y="368069"/>
                  <a:pt x="368069" y="414459"/>
                  <a:pt x="310844" y="414459"/>
                </a:cubicBezTo>
                <a:lnTo>
                  <a:pt x="103615" y="414459"/>
                </a:lnTo>
                <a:cubicBezTo>
                  <a:pt x="46390" y="414459"/>
                  <a:pt x="0" y="368069"/>
                  <a:pt x="0" y="310844"/>
                </a:cubicBezTo>
                <a:lnTo>
                  <a:pt x="0" y="103615"/>
                </a:lnTo>
                <a:cubicBezTo>
                  <a:pt x="0" y="46428"/>
                  <a:pt x="46428" y="0"/>
                  <a:pt x="10361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69178" y="2719887"/>
            <a:ext cx="129518" cy="172691"/>
          </a:xfrm>
          <a:custGeom>
            <a:avLst/>
            <a:gdLst/>
            <a:ahLst/>
            <a:cxnLst/>
            <a:rect l="l" t="t" r="r" b="b"/>
            <a:pathLst>
              <a:path w="129518" h="172691">
                <a:moveTo>
                  <a:pt x="98792" y="129518"/>
                </a:moveTo>
                <a:cubicBezTo>
                  <a:pt x="101254" y="121997"/>
                  <a:pt x="106178" y="115184"/>
                  <a:pt x="111743" y="109315"/>
                </a:cubicBezTo>
                <a:cubicBezTo>
                  <a:pt x="122773" y="97712"/>
                  <a:pt x="129518" y="82028"/>
                  <a:pt x="129518" y="64759"/>
                </a:cubicBezTo>
                <a:cubicBezTo>
                  <a:pt x="129518" y="29007"/>
                  <a:pt x="100512" y="0"/>
                  <a:pt x="64759" y="0"/>
                </a:cubicBezTo>
                <a:cubicBezTo>
                  <a:pt x="29007" y="0"/>
                  <a:pt x="0" y="29007"/>
                  <a:pt x="0" y="64759"/>
                </a:cubicBezTo>
                <a:cubicBezTo>
                  <a:pt x="0" y="82028"/>
                  <a:pt x="6746" y="97712"/>
                  <a:pt x="17775" y="109315"/>
                </a:cubicBezTo>
                <a:cubicBezTo>
                  <a:pt x="23340" y="115184"/>
                  <a:pt x="28298" y="121997"/>
                  <a:pt x="30727" y="129518"/>
                </a:cubicBezTo>
                <a:lnTo>
                  <a:pt x="98758" y="129518"/>
                </a:lnTo>
                <a:close/>
                <a:moveTo>
                  <a:pt x="97139" y="145708"/>
                </a:moveTo>
                <a:lnTo>
                  <a:pt x="32380" y="145708"/>
                </a:lnTo>
                <a:lnTo>
                  <a:pt x="32380" y="151105"/>
                </a:lnTo>
                <a:cubicBezTo>
                  <a:pt x="32380" y="166013"/>
                  <a:pt x="44454" y="178088"/>
                  <a:pt x="59363" y="178088"/>
                </a:cubicBezTo>
                <a:lnTo>
                  <a:pt x="70156" y="178088"/>
                </a:lnTo>
                <a:cubicBezTo>
                  <a:pt x="85064" y="178088"/>
                  <a:pt x="97139" y="166013"/>
                  <a:pt x="97139" y="151105"/>
                </a:cubicBezTo>
                <a:lnTo>
                  <a:pt x="97139" y="145708"/>
                </a:lnTo>
                <a:close/>
                <a:moveTo>
                  <a:pt x="62061" y="37776"/>
                </a:moveTo>
                <a:cubicBezTo>
                  <a:pt x="48637" y="37776"/>
                  <a:pt x="37776" y="48637"/>
                  <a:pt x="37776" y="62061"/>
                </a:cubicBezTo>
                <a:cubicBezTo>
                  <a:pt x="37776" y="66547"/>
                  <a:pt x="34167" y="70156"/>
                  <a:pt x="29681" y="70156"/>
                </a:cubicBezTo>
                <a:cubicBezTo>
                  <a:pt x="25195" y="70156"/>
                  <a:pt x="21586" y="66547"/>
                  <a:pt x="21586" y="62061"/>
                </a:cubicBezTo>
                <a:cubicBezTo>
                  <a:pt x="21586" y="39699"/>
                  <a:pt x="39699" y="21586"/>
                  <a:pt x="62061" y="21586"/>
                </a:cubicBezTo>
                <a:cubicBezTo>
                  <a:pt x="66547" y="21586"/>
                  <a:pt x="70156" y="25195"/>
                  <a:pt x="70156" y="29681"/>
                </a:cubicBezTo>
                <a:cubicBezTo>
                  <a:pt x="70156" y="34167"/>
                  <a:pt x="66547" y="37776"/>
                  <a:pt x="62061" y="37776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0" name="Text 8"/>
          <p:cNvSpPr/>
          <p:nvPr/>
        </p:nvSpPr>
        <p:spPr>
          <a:xfrm>
            <a:off x="1079320" y="2599003"/>
            <a:ext cx="5975116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4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Insight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79320" y="2909847"/>
            <a:ext cx="5966482" cy="448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otonom tidak hanya mengotomatiskan proses — ia </a:t>
            </a:r>
            <a:pPr>
              <a:lnSpc>
                <a:spcPct val="140000"/>
              </a:lnSpc>
            </a:pPr>
            <a:r>
              <a:rPr lang="en-US" sz="1088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mengubah struktur otoritas dan kepercayaan</a:t>
            </a:r>
            <a:pPr>
              <a:lnSpc>
                <a:spcPct val="140000"/>
              </a:lnSpc>
            </a:pPr>
            <a:r>
              <a:rPr lang="en-US" sz="108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 dalam birokrasi pemerintahan. Siapa yang bertanggung jawab ketika mesin membuat keputusan?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49700" y="3682640"/>
            <a:ext cx="6804034" cy="1113858"/>
          </a:xfrm>
          <a:custGeom>
            <a:avLst/>
            <a:gdLst/>
            <a:ahLst/>
            <a:cxnLst/>
            <a:rect l="l" t="t" r="r" b="b"/>
            <a:pathLst>
              <a:path w="6804034" h="1113858">
                <a:moveTo>
                  <a:pt x="138152" y="0"/>
                </a:moveTo>
                <a:lnTo>
                  <a:pt x="6665882" y="0"/>
                </a:lnTo>
                <a:cubicBezTo>
                  <a:pt x="6742181" y="0"/>
                  <a:pt x="6804034" y="61853"/>
                  <a:pt x="6804034" y="138152"/>
                </a:cubicBezTo>
                <a:lnTo>
                  <a:pt x="6804034" y="975707"/>
                </a:lnTo>
                <a:cubicBezTo>
                  <a:pt x="6804034" y="1052006"/>
                  <a:pt x="6742181" y="1113858"/>
                  <a:pt x="6665882" y="1113858"/>
                </a:cubicBezTo>
                <a:lnTo>
                  <a:pt x="138152" y="1113858"/>
                </a:lnTo>
                <a:cubicBezTo>
                  <a:pt x="61853" y="1113858"/>
                  <a:pt x="0" y="1052006"/>
                  <a:pt x="0" y="975707"/>
                </a:cubicBezTo>
                <a:lnTo>
                  <a:pt x="0" y="138152"/>
                </a:lnTo>
                <a:cubicBezTo>
                  <a:pt x="0" y="61904"/>
                  <a:pt x="61904" y="0"/>
                  <a:pt x="13815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26708" y="3859649"/>
            <a:ext cx="414459" cy="414459"/>
          </a:xfrm>
          <a:custGeom>
            <a:avLst/>
            <a:gdLst/>
            <a:ahLst/>
            <a:cxnLst/>
            <a:rect l="l" t="t" r="r" b="b"/>
            <a:pathLst>
              <a:path w="414459" h="414459">
                <a:moveTo>
                  <a:pt x="103615" y="0"/>
                </a:moveTo>
                <a:lnTo>
                  <a:pt x="310844" y="0"/>
                </a:lnTo>
                <a:cubicBezTo>
                  <a:pt x="368069" y="0"/>
                  <a:pt x="414459" y="46390"/>
                  <a:pt x="414459" y="103615"/>
                </a:cubicBezTo>
                <a:lnTo>
                  <a:pt x="414459" y="310844"/>
                </a:lnTo>
                <a:cubicBezTo>
                  <a:pt x="414459" y="368069"/>
                  <a:pt x="368069" y="414459"/>
                  <a:pt x="310844" y="414459"/>
                </a:cubicBezTo>
                <a:lnTo>
                  <a:pt x="103615" y="414459"/>
                </a:lnTo>
                <a:cubicBezTo>
                  <a:pt x="46390" y="414459"/>
                  <a:pt x="0" y="368069"/>
                  <a:pt x="0" y="310844"/>
                </a:cubicBezTo>
                <a:lnTo>
                  <a:pt x="0" y="103615"/>
                </a:lnTo>
                <a:cubicBezTo>
                  <a:pt x="0" y="46428"/>
                  <a:pt x="46428" y="0"/>
                  <a:pt x="10361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58385" y="3980533"/>
            <a:ext cx="151105" cy="172691"/>
          </a:xfrm>
          <a:custGeom>
            <a:avLst/>
            <a:gdLst/>
            <a:ahLst/>
            <a:cxnLst/>
            <a:rect l="l" t="t" r="r" b="b"/>
            <a:pathLst>
              <a:path w="151105" h="172691">
                <a:moveTo>
                  <a:pt x="97139" y="0"/>
                </a:moveTo>
                <a:lnTo>
                  <a:pt x="43173" y="0"/>
                </a:lnTo>
                <a:cubicBezTo>
                  <a:pt x="37203" y="0"/>
                  <a:pt x="32380" y="4823"/>
                  <a:pt x="32380" y="10793"/>
                </a:cubicBezTo>
                <a:cubicBezTo>
                  <a:pt x="32380" y="16763"/>
                  <a:pt x="37203" y="21586"/>
                  <a:pt x="43173" y="21586"/>
                </a:cubicBezTo>
                <a:lnTo>
                  <a:pt x="43173" y="72685"/>
                </a:lnTo>
                <a:lnTo>
                  <a:pt x="2530" y="143786"/>
                </a:lnTo>
                <a:cubicBezTo>
                  <a:pt x="877" y="146720"/>
                  <a:pt x="0" y="149992"/>
                  <a:pt x="0" y="153365"/>
                </a:cubicBezTo>
                <a:cubicBezTo>
                  <a:pt x="0" y="164057"/>
                  <a:pt x="8635" y="172691"/>
                  <a:pt x="19327" y="172691"/>
                </a:cubicBezTo>
                <a:lnTo>
                  <a:pt x="131778" y="172691"/>
                </a:lnTo>
                <a:cubicBezTo>
                  <a:pt x="142437" y="172691"/>
                  <a:pt x="151105" y="164057"/>
                  <a:pt x="151105" y="153365"/>
                </a:cubicBezTo>
                <a:cubicBezTo>
                  <a:pt x="151105" y="149992"/>
                  <a:pt x="150228" y="146686"/>
                  <a:pt x="148575" y="143786"/>
                </a:cubicBezTo>
                <a:lnTo>
                  <a:pt x="107932" y="72685"/>
                </a:lnTo>
                <a:lnTo>
                  <a:pt x="107932" y="21586"/>
                </a:lnTo>
                <a:cubicBezTo>
                  <a:pt x="113902" y="21586"/>
                  <a:pt x="118725" y="16763"/>
                  <a:pt x="118725" y="10793"/>
                </a:cubicBezTo>
                <a:cubicBezTo>
                  <a:pt x="118725" y="4823"/>
                  <a:pt x="113902" y="0"/>
                  <a:pt x="107932" y="0"/>
                </a:cubicBezTo>
                <a:lnTo>
                  <a:pt x="97139" y="0"/>
                </a:lnTo>
                <a:close/>
                <a:moveTo>
                  <a:pt x="64759" y="72685"/>
                </a:moveTo>
                <a:lnTo>
                  <a:pt x="64759" y="21586"/>
                </a:lnTo>
                <a:lnTo>
                  <a:pt x="86346" y="21586"/>
                </a:lnTo>
                <a:lnTo>
                  <a:pt x="86346" y="72685"/>
                </a:lnTo>
                <a:cubicBezTo>
                  <a:pt x="86346" y="76429"/>
                  <a:pt x="87324" y="80140"/>
                  <a:pt x="89179" y="83411"/>
                </a:cubicBezTo>
                <a:lnTo>
                  <a:pt x="103210" y="107932"/>
                </a:lnTo>
                <a:lnTo>
                  <a:pt x="47895" y="107932"/>
                </a:lnTo>
                <a:lnTo>
                  <a:pt x="61926" y="83411"/>
                </a:lnTo>
                <a:cubicBezTo>
                  <a:pt x="63781" y="80140"/>
                  <a:pt x="64759" y="76463"/>
                  <a:pt x="64759" y="7268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5" name="Text 13"/>
          <p:cNvSpPr/>
          <p:nvPr/>
        </p:nvSpPr>
        <p:spPr>
          <a:xfrm>
            <a:off x="1079320" y="3859649"/>
            <a:ext cx="5975116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4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Based on Real Implementation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79320" y="4170493"/>
            <a:ext cx="5966482" cy="448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8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Observasi langsung sistem </a:t>
            </a:r>
            <a:pPr>
              <a:lnSpc>
                <a:spcPct val="140000"/>
              </a:lnSpc>
            </a:pPr>
            <a:r>
              <a:rPr lang="en-US" sz="1088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SIBARU di KemenPKP</a:t>
            </a:r>
            <a:pPr>
              <a:lnSpc>
                <a:spcPct val="140000"/>
              </a:lnSpc>
            </a:pPr>
            <a:r>
              <a:rPr lang="en-US" sz="108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platform AI yang memproses data kelayakan hunian secara mandiri, mengubah dinamika antara pegawai, sistem, dan warga.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49700" y="4943286"/>
            <a:ext cx="6804034" cy="941167"/>
          </a:xfrm>
          <a:custGeom>
            <a:avLst/>
            <a:gdLst/>
            <a:ahLst/>
            <a:cxnLst/>
            <a:rect l="l" t="t" r="r" b="b"/>
            <a:pathLst>
              <a:path w="6804034" h="941167">
                <a:moveTo>
                  <a:pt x="138154" y="0"/>
                </a:moveTo>
                <a:lnTo>
                  <a:pt x="6665880" y="0"/>
                </a:lnTo>
                <a:cubicBezTo>
                  <a:pt x="6742180" y="0"/>
                  <a:pt x="6804034" y="61854"/>
                  <a:pt x="6804034" y="138154"/>
                </a:cubicBezTo>
                <a:lnTo>
                  <a:pt x="6804034" y="803013"/>
                </a:lnTo>
                <a:cubicBezTo>
                  <a:pt x="6804034" y="879314"/>
                  <a:pt x="6742180" y="941167"/>
                  <a:pt x="6665880" y="941167"/>
                </a:cubicBezTo>
                <a:lnTo>
                  <a:pt x="138154" y="941167"/>
                </a:lnTo>
                <a:cubicBezTo>
                  <a:pt x="61905" y="941167"/>
                  <a:pt x="0" y="879262"/>
                  <a:pt x="0" y="803013"/>
                </a:cubicBezTo>
                <a:lnTo>
                  <a:pt x="0" y="138154"/>
                </a:lnTo>
                <a:cubicBezTo>
                  <a:pt x="0" y="61854"/>
                  <a:pt x="61854" y="0"/>
                  <a:pt x="138154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26708" y="5120295"/>
            <a:ext cx="414459" cy="414459"/>
          </a:xfrm>
          <a:custGeom>
            <a:avLst/>
            <a:gdLst/>
            <a:ahLst/>
            <a:cxnLst/>
            <a:rect l="l" t="t" r="r" b="b"/>
            <a:pathLst>
              <a:path w="414459" h="414459">
                <a:moveTo>
                  <a:pt x="103615" y="0"/>
                </a:moveTo>
                <a:lnTo>
                  <a:pt x="310844" y="0"/>
                </a:lnTo>
                <a:cubicBezTo>
                  <a:pt x="368069" y="0"/>
                  <a:pt x="414459" y="46390"/>
                  <a:pt x="414459" y="103615"/>
                </a:cubicBezTo>
                <a:lnTo>
                  <a:pt x="414459" y="310844"/>
                </a:lnTo>
                <a:cubicBezTo>
                  <a:pt x="414459" y="368069"/>
                  <a:pt x="368069" y="414459"/>
                  <a:pt x="310844" y="414459"/>
                </a:cubicBezTo>
                <a:lnTo>
                  <a:pt x="103615" y="414459"/>
                </a:lnTo>
                <a:cubicBezTo>
                  <a:pt x="46390" y="414459"/>
                  <a:pt x="0" y="368069"/>
                  <a:pt x="0" y="310844"/>
                </a:cubicBezTo>
                <a:lnTo>
                  <a:pt x="0" y="103615"/>
                </a:lnTo>
                <a:cubicBezTo>
                  <a:pt x="0" y="46428"/>
                  <a:pt x="46428" y="0"/>
                  <a:pt x="10361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26006" y="5241178"/>
            <a:ext cx="215864" cy="172691"/>
          </a:xfrm>
          <a:custGeom>
            <a:avLst/>
            <a:gdLst/>
            <a:ahLst/>
            <a:cxnLst/>
            <a:rect l="l" t="t" r="r" b="b"/>
            <a:pathLst>
              <a:path w="215864" h="172691">
                <a:moveTo>
                  <a:pt x="107932" y="5397"/>
                </a:moveTo>
                <a:cubicBezTo>
                  <a:pt x="127292" y="5397"/>
                  <a:pt x="143010" y="21114"/>
                  <a:pt x="143010" y="40475"/>
                </a:cubicBezTo>
                <a:cubicBezTo>
                  <a:pt x="143010" y="59835"/>
                  <a:pt x="127292" y="75552"/>
                  <a:pt x="107932" y="75552"/>
                </a:cubicBezTo>
                <a:cubicBezTo>
                  <a:pt x="88572" y="75552"/>
                  <a:pt x="72854" y="59835"/>
                  <a:pt x="72854" y="40475"/>
                </a:cubicBezTo>
                <a:cubicBezTo>
                  <a:pt x="72854" y="21114"/>
                  <a:pt x="88572" y="5397"/>
                  <a:pt x="107932" y="5397"/>
                </a:cubicBezTo>
                <a:close/>
                <a:moveTo>
                  <a:pt x="32380" y="29681"/>
                </a:moveTo>
                <a:cubicBezTo>
                  <a:pt x="45783" y="29681"/>
                  <a:pt x="56664" y="40563"/>
                  <a:pt x="56664" y="53966"/>
                </a:cubicBezTo>
                <a:cubicBezTo>
                  <a:pt x="56664" y="67369"/>
                  <a:pt x="45783" y="78251"/>
                  <a:pt x="32380" y="78251"/>
                </a:cubicBezTo>
                <a:cubicBezTo>
                  <a:pt x="18977" y="78251"/>
                  <a:pt x="8095" y="67369"/>
                  <a:pt x="8095" y="53966"/>
                </a:cubicBezTo>
                <a:cubicBezTo>
                  <a:pt x="8095" y="40563"/>
                  <a:pt x="18977" y="29681"/>
                  <a:pt x="32380" y="29681"/>
                </a:cubicBezTo>
                <a:close/>
                <a:moveTo>
                  <a:pt x="0" y="140312"/>
                </a:moveTo>
                <a:cubicBezTo>
                  <a:pt x="0" y="116465"/>
                  <a:pt x="19327" y="97139"/>
                  <a:pt x="43173" y="97139"/>
                </a:cubicBezTo>
                <a:cubicBezTo>
                  <a:pt x="47490" y="97139"/>
                  <a:pt x="51672" y="97780"/>
                  <a:pt x="55619" y="98960"/>
                </a:cubicBezTo>
                <a:cubicBezTo>
                  <a:pt x="44522" y="111372"/>
                  <a:pt x="37776" y="127765"/>
                  <a:pt x="37776" y="145708"/>
                </a:cubicBezTo>
                <a:lnTo>
                  <a:pt x="37776" y="151105"/>
                </a:lnTo>
                <a:cubicBezTo>
                  <a:pt x="37776" y="154950"/>
                  <a:pt x="38586" y="158593"/>
                  <a:pt x="40036" y="161898"/>
                </a:cubicBezTo>
                <a:lnTo>
                  <a:pt x="10793" y="161898"/>
                </a:lnTo>
                <a:cubicBezTo>
                  <a:pt x="4823" y="161898"/>
                  <a:pt x="0" y="157075"/>
                  <a:pt x="0" y="151105"/>
                </a:cubicBezTo>
                <a:lnTo>
                  <a:pt x="0" y="140312"/>
                </a:lnTo>
                <a:close/>
                <a:moveTo>
                  <a:pt x="175828" y="161898"/>
                </a:moveTo>
                <a:cubicBezTo>
                  <a:pt x="177278" y="158593"/>
                  <a:pt x="178088" y="154950"/>
                  <a:pt x="178088" y="151105"/>
                </a:cubicBezTo>
                <a:lnTo>
                  <a:pt x="178088" y="145708"/>
                </a:lnTo>
                <a:cubicBezTo>
                  <a:pt x="178088" y="127765"/>
                  <a:pt x="171342" y="111372"/>
                  <a:pt x="160245" y="98960"/>
                </a:cubicBezTo>
                <a:cubicBezTo>
                  <a:pt x="164192" y="97780"/>
                  <a:pt x="168374" y="97139"/>
                  <a:pt x="172691" y="97139"/>
                </a:cubicBezTo>
                <a:cubicBezTo>
                  <a:pt x="196537" y="97139"/>
                  <a:pt x="215864" y="116465"/>
                  <a:pt x="215864" y="140312"/>
                </a:cubicBezTo>
                <a:lnTo>
                  <a:pt x="215864" y="151105"/>
                </a:lnTo>
                <a:cubicBezTo>
                  <a:pt x="215864" y="157075"/>
                  <a:pt x="211041" y="161898"/>
                  <a:pt x="205071" y="161898"/>
                </a:cubicBezTo>
                <a:lnTo>
                  <a:pt x="175828" y="161898"/>
                </a:lnTo>
                <a:close/>
                <a:moveTo>
                  <a:pt x="159200" y="53966"/>
                </a:moveTo>
                <a:cubicBezTo>
                  <a:pt x="159200" y="40563"/>
                  <a:pt x="170081" y="29681"/>
                  <a:pt x="183484" y="29681"/>
                </a:cubicBezTo>
                <a:cubicBezTo>
                  <a:pt x="196888" y="29681"/>
                  <a:pt x="207769" y="40563"/>
                  <a:pt x="207769" y="53966"/>
                </a:cubicBezTo>
                <a:cubicBezTo>
                  <a:pt x="207769" y="67369"/>
                  <a:pt x="196888" y="78251"/>
                  <a:pt x="183484" y="78251"/>
                </a:cubicBezTo>
                <a:cubicBezTo>
                  <a:pt x="170081" y="78251"/>
                  <a:pt x="159200" y="67369"/>
                  <a:pt x="159200" y="53966"/>
                </a:cubicBezTo>
                <a:close/>
                <a:moveTo>
                  <a:pt x="53966" y="145708"/>
                </a:moveTo>
                <a:cubicBezTo>
                  <a:pt x="53966" y="115892"/>
                  <a:pt x="78116" y="91742"/>
                  <a:pt x="107932" y="91742"/>
                </a:cubicBezTo>
                <a:cubicBezTo>
                  <a:pt x="137748" y="91742"/>
                  <a:pt x="161898" y="115892"/>
                  <a:pt x="161898" y="145708"/>
                </a:cubicBezTo>
                <a:lnTo>
                  <a:pt x="161898" y="151105"/>
                </a:lnTo>
                <a:cubicBezTo>
                  <a:pt x="161898" y="157075"/>
                  <a:pt x="157075" y="161898"/>
                  <a:pt x="151105" y="161898"/>
                </a:cubicBezTo>
                <a:lnTo>
                  <a:pt x="64759" y="161898"/>
                </a:lnTo>
                <a:cubicBezTo>
                  <a:pt x="58789" y="161898"/>
                  <a:pt x="53966" y="157075"/>
                  <a:pt x="53966" y="151105"/>
                </a:cubicBezTo>
                <a:lnTo>
                  <a:pt x="53966" y="145708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0" name="Text 18"/>
          <p:cNvSpPr/>
          <p:nvPr/>
        </p:nvSpPr>
        <p:spPr>
          <a:xfrm>
            <a:off x="1079320" y="5120295"/>
            <a:ext cx="4584952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4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Perfect For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1079320" y="5431139"/>
            <a:ext cx="1666470" cy="276306"/>
          </a:xfrm>
          <a:custGeom>
            <a:avLst/>
            <a:gdLst/>
            <a:ahLst/>
            <a:cxnLst/>
            <a:rect l="l" t="t" r="r" b="b"/>
            <a:pathLst>
              <a:path w="1666470" h="276306">
                <a:moveTo>
                  <a:pt x="69076" y="0"/>
                </a:moveTo>
                <a:lnTo>
                  <a:pt x="1597394" y="0"/>
                </a:lnTo>
                <a:cubicBezTo>
                  <a:pt x="1635544" y="0"/>
                  <a:pt x="1666470" y="30927"/>
                  <a:pt x="1666470" y="69076"/>
                </a:cubicBezTo>
                <a:lnTo>
                  <a:pt x="1666470" y="207229"/>
                </a:lnTo>
                <a:cubicBezTo>
                  <a:pt x="1666470" y="245379"/>
                  <a:pt x="1635544" y="276306"/>
                  <a:pt x="1597394" y="276306"/>
                </a:cubicBezTo>
                <a:lnTo>
                  <a:pt x="69076" y="276306"/>
                </a:lnTo>
                <a:cubicBezTo>
                  <a:pt x="30927" y="276306"/>
                  <a:pt x="0" y="245379"/>
                  <a:pt x="0" y="207229"/>
                </a:cubicBezTo>
                <a:lnTo>
                  <a:pt x="0" y="69076"/>
                </a:lnTo>
                <a:cubicBezTo>
                  <a:pt x="0" y="30952"/>
                  <a:pt x="30952" y="0"/>
                  <a:pt x="69076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1079320" y="5431139"/>
            <a:ext cx="1726912" cy="276306"/>
          </a:xfrm>
          <a:prstGeom prst="rect">
            <a:avLst/>
          </a:prstGeom>
          <a:noFill/>
          <a:ln/>
        </p:spPr>
        <p:txBody>
          <a:bodyPr wrap="square" lIns="103615" tIns="51807" rIns="103615" bIns="51807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Governance Conferences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2815676" y="5431139"/>
            <a:ext cx="1286550" cy="276306"/>
          </a:xfrm>
          <a:custGeom>
            <a:avLst/>
            <a:gdLst/>
            <a:ahLst/>
            <a:cxnLst/>
            <a:rect l="l" t="t" r="r" b="b"/>
            <a:pathLst>
              <a:path w="1286550" h="276306">
                <a:moveTo>
                  <a:pt x="69076" y="0"/>
                </a:moveTo>
                <a:lnTo>
                  <a:pt x="1217473" y="0"/>
                </a:lnTo>
                <a:cubicBezTo>
                  <a:pt x="1255623" y="0"/>
                  <a:pt x="1286550" y="30927"/>
                  <a:pt x="1286550" y="69076"/>
                </a:cubicBezTo>
                <a:lnTo>
                  <a:pt x="1286550" y="207229"/>
                </a:lnTo>
                <a:cubicBezTo>
                  <a:pt x="1286550" y="245379"/>
                  <a:pt x="1255623" y="276306"/>
                  <a:pt x="1217473" y="276306"/>
                </a:cubicBezTo>
                <a:lnTo>
                  <a:pt x="69076" y="276306"/>
                </a:lnTo>
                <a:cubicBezTo>
                  <a:pt x="30927" y="276306"/>
                  <a:pt x="0" y="245379"/>
                  <a:pt x="0" y="207229"/>
                </a:cubicBezTo>
                <a:lnTo>
                  <a:pt x="0" y="69076"/>
                </a:lnTo>
                <a:cubicBezTo>
                  <a:pt x="0" y="30952"/>
                  <a:pt x="30952" y="0"/>
                  <a:pt x="69076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2815676" y="5431139"/>
            <a:ext cx="1346992" cy="276306"/>
          </a:xfrm>
          <a:prstGeom prst="rect">
            <a:avLst/>
          </a:prstGeom>
          <a:noFill/>
          <a:ln/>
        </p:spPr>
        <p:txBody>
          <a:bodyPr wrap="square" lIns="103615" tIns="51807" rIns="103615" bIns="51807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Public Policy Forums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169953" y="5431139"/>
            <a:ext cx="1416068" cy="276306"/>
          </a:xfrm>
          <a:custGeom>
            <a:avLst/>
            <a:gdLst/>
            <a:ahLst/>
            <a:cxnLst/>
            <a:rect l="l" t="t" r="r" b="b"/>
            <a:pathLst>
              <a:path w="1416068" h="276306">
                <a:moveTo>
                  <a:pt x="69076" y="0"/>
                </a:moveTo>
                <a:lnTo>
                  <a:pt x="1346992" y="0"/>
                </a:lnTo>
                <a:cubicBezTo>
                  <a:pt x="1385141" y="0"/>
                  <a:pt x="1416068" y="30927"/>
                  <a:pt x="1416068" y="69076"/>
                </a:cubicBezTo>
                <a:lnTo>
                  <a:pt x="1416068" y="207229"/>
                </a:lnTo>
                <a:cubicBezTo>
                  <a:pt x="1416068" y="245379"/>
                  <a:pt x="1385141" y="276306"/>
                  <a:pt x="1346992" y="276306"/>
                </a:cubicBezTo>
                <a:lnTo>
                  <a:pt x="69076" y="276306"/>
                </a:lnTo>
                <a:cubicBezTo>
                  <a:pt x="30927" y="276306"/>
                  <a:pt x="0" y="245379"/>
                  <a:pt x="0" y="207229"/>
                </a:cubicBezTo>
                <a:lnTo>
                  <a:pt x="0" y="69076"/>
                </a:lnTo>
                <a:cubicBezTo>
                  <a:pt x="0" y="30952"/>
                  <a:pt x="30952" y="0"/>
                  <a:pt x="69076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4169953" y="5431139"/>
            <a:ext cx="1476510" cy="276306"/>
          </a:xfrm>
          <a:prstGeom prst="rect">
            <a:avLst/>
          </a:prstGeom>
          <a:noFill/>
          <a:ln/>
        </p:spPr>
        <p:txBody>
          <a:bodyPr wrap="square" lIns="103615" tIns="51807" rIns="103615" bIns="51807" rtlCol="0" anchor="ctr"/>
          <a:lstStyle/>
          <a:p>
            <a:pPr>
              <a:lnSpc>
                <a:spcPct val="120000"/>
              </a:lnSpc>
            </a:pPr>
            <a:r>
              <a:rPr lang="en-US" sz="952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Academic Conferences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372431" y="2421994"/>
            <a:ext cx="4464068" cy="1735547"/>
          </a:xfrm>
          <a:custGeom>
            <a:avLst/>
            <a:gdLst/>
            <a:ahLst/>
            <a:cxnLst/>
            <a:rect l="l" t="t" r="r" b="b"/>
            <a:pathLst>
              <a:path w="4464068" h="1735547">
                <a:moveTo>
                  <a:pt x="138150" y="0"/>
                </a:moveTo>
                <a:lnTo>
                  <a:pt x="4325918" y="0"/>
                </a:lnTo>
                <a:cubicBezTo>
                  <a:pt x="4402216" y="0"/>
                  <a:pt x="4464068" y="61852"/>
                  <a:pt x="4464068" y="138150"/>
                </a:cubicBezTo>
                <a:lnTo>
                  <a:pt x="4464068" y="1597397"/>
                </a:lnTo>
                <a:cubicBezTo>
                  <a:pt x="4464068" y="1673695"/>
                  <a:pt x="4402216" y="1735547"/>
                  <a:pt x="4325918" y="1735547"/>
                </a:cubicBezTo>
                <a:lnTo>
                  <a:pt x="138150" y="1735547"/>
                </a:lnTo>
                <a:cubicBezTo>
                  <a:pt x="61852" y="1735547"/>
                  <a:pt x="0" y="1673695"/>
                  <a:pt x="0" y="1597397"/>
                </a:cubicBezTo>
                <a:lnTo>
                  <a:pt x="0" y="138150"/>
                </a:lnTo>
                <a:cubicBezTo>
                  <a:pt x="0" y="61903"/>
                  <a:pt x="61903" y="0"/>
                  <a:pt x="138150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9469415" y="2599003"/>
            <a:ext cx="271989" cy="310844"/>
          </a:xfrm>
          <a:custGeom>
            <a:avLst/>
            <a:gdLst/>
            <a:ahLst/>
            <a:cxnLst/>
            <a:rect l="l" t="t" r="r" b="b"/>
            <a:pathLst>
              <a:path w="271989" h="310844">
                <a:moveTo>
                  <a:pt x="271989" y="124945"/>
                </a:moveTo>
                <a:cubicBezTo>
                  <a:pt x="263003" y="130895"/>
                  <a:pt x="252682" y="135691"/>
                  <a:pt x="241936" y="139516"/>
                </a:cubicBezTo>
                <a:cubicBezTo>
                  <a:pt x="213402" y="149715"/>
                  <a:pt x="175943" y="155422"/>
                  <a:pt x="135994" y="155422"/>
                </a:cubicBezTo>
                <a:cubicBezTo>
                  <a:pt x="96046" y="155422"/>
                  <a:pt x="58526" y="149654"/>
                  <a:pt x="30052" y="139516"/>
                </a:cubicBezTo>
                <a:cubicBezTo>
                  <a:pt x="19367" y="135691"/>
                  <a:pt x="8985" y="130895"/>
                  <a:pt x="0" y="124945"/>
                </a:cubicBezTo>
                <a:lnTo>
                  <a:pt x="0" y="174850"/>
                </a:lnTo>
                <a:cubicBezTo>
                  <a:pt x="0" y="201684"/>
                  <a:pt x="60894" y="223419"/>
                  <a:pt x="135994" y="223419"/>
                </a:cubicBezTo>
                <a:cubicBezTo>
                  <a:pt x="211095" y="223419"/>
                  <a:pt x="271989" y="201684"/>
                  <a:pt x="271989" y="174850"/>
                </a:cubicBezTo>
                <a:lnTo>
                  <a:pt x="271989" y="124945"/>
                </a:lnTo>
                <a:close/>
                <a:moveTo>
                  <a:pt x="271989" y="77711"/>
                </a:moveTo>
                <a:lnTo>
                  <a:pt x="271989" y="48569"/>
                </a:lnTo>
                <a:cubicBezTo>
                  <a:pt x="271989" y="21735"/>
                  <a:pt x="211095" y="0"/>
                  <a:pt x="135994" y="0"/>
                </a:cubicBezTo>
                <a:cubicBezTo>
                  <a:pt x="60894" y="0"/>
                  <a:pt x="0" y="21735"/>
                  <a:pt x="0" y="48569"/>
                </a:cubicBezTo>
                <a:lnTo>
                  <a:pt x="0" y="77711"/>
                </a:lnTo>
                <a:cubicBezTo>
                  <a:pt x="0" y="104546"/>
                  <a:pt x="60894" y="126280"/>
                  <a:pt x="135994" y="126280"/>
                </a:cubicBezTo>
                <a:cubicBezTo>
                  <a:pt x="211095" y="126280"/>
                  <a:pt x="271989" y="104546"/>
                  <a:pt x="271989" y="77711"/>
                </a:cubicBezTo>
                <a:close/>
                <a:moveTo>
                  <a:pt x="241936" y="236654"/>
                </a:moveTo>
                <a:cubicBezTo>
                  <a:pt x="213463" y="246793"/>
                  <a:pt x="176003" y="252561"/>
                  <a:pt x="135994" y="252561"/>
                </a:cubicBezTo>
                <a:cubicBezTo>
                  <a:pt x="95985" y="252561"/>
                  <a:pt x="58526" y="246793"/>
                  <a:pt x="30052" y="236654"/>
                </a:cubicBezTo>
                <a:cubicBezTo>
                  <a:pt x="19367" y="232830"/>
                  <a:pt x="8985" y="228033"/>
                  <a:pt x="0" y="222084"/>
                </a:cubicBezTo>
                <a:lnTo>
                  <a:pt x="0" y="262275"/>
                </a:lnTo>
                <a:cubicBezTo>
                  <a:pt x="0" y="289109"/>
                  <a:pt x="60894" y="310844"/>
                  <a:pt x="135994" y="310844"/>
                </a:cubicBezTo>
                <a:cubicBezTo>
                  <a:pt x="211095" y="310844"/>
                  <a:pt x="271989" y="289109"/>
                  <a:pt x="271989" y="262275"/>
                </a:cubicBezTo>
                <a:lnTo>
                  <a:pt x="271989" y="222084"/>
                </a:lnTo>
                <a:cubicBezTo>
                  <a:pt x="263003" y="228033"/>
                  <a:pt x="252682" y="232830"/>
                  <a:pt x="241936" y="236654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9" name="Text 27"/>
          <p:cNvSpPr/>
          <p:nvPr/>
        </p:nvSpPr>
        <p:spPr>
          <a:xfrm>
            <a:off x="7419921" y="3151615"/>
            <a:ext cx="4369088" cy="51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079" b="1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500K+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510584" y="3738765"/>
            <a:ext cx="4187762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24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Warga Diproses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372431" y="4304329"/>
            <a:ext cx="4464068" cy="1735547"/>
          </a:xfrm>
          <a:custGeom>
            <a:avLst/>
            <a:gdLst/>
            <a:ahLst/>
            <a:cxnLst/>
            <a:rect l="l" t="t" r="r" b="b"/>
            <a:pathLst>
              <a:path w="4464068" h="1735547">
                <a:moveTo>
                  <a:pt x="138150" y="0"/>
                </a:moveTo>
                <a:lnTo>
                  <a:pt x="4325918" y="0"/>
                </a:lnTo>
                <a:cubicBezTo>
                  <a:pt x="4402216" y="0"/>
                  <a:pt x="4464068" y="61852"/>
                  <a:pt x="4464068" y="138150"/>
                </a:cubicBezTo>
                <a:lnTo>
                  <a:pt x="4464068" y="1597397"/>
                </a:lnTo>
                <a:cubicBezTo>
                  <a:pt x="4464068" y="1673695"/>
                  <a:pt x="4402216" y="1735547"/>
                  <a:pt x="4325918" y="1735547"/>
                </a:cubicBezTo>
                <a:lnTo>
                  <a:pt x="138150" y="1735547"/>
                </a:lnTo>
                <a:cubicBezTo>
                  <a:pt x="61852" y="1735547"/>
                  <a:pt x="0" y="1673695"/>
                  <a:pt x="0" y="1597397"/>
                </a:cubicBezTo>
                <a:lnTo>
                  <a:pt x="0" y="138150"/>
                </a:lnTo>
                <a:cubicBezTo>
                  <a:pt x="0" y="61903"/>
                  <a:pt x="61903" y="0"/>
                  <a:pt x="138150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9411132" y="4481337"/>
            <a:ext cx="388555" cy="310844"/>
          </a:xfrm>
          <a:custGeom>
            <a:avLst/>
            <a:gdLst/>
            <a:ahLst/>
            <a:cxnLst/>
            <a:rect l="l" t="t" r="r" b="b"/>
            <a:pathLst>
              <a:path w="388555" h="310844">
                <a:moveTo>
                  <a:pt x="349700" y="29142"/>
                </a:moveTo>
                <a:cubicBezTo>
                  <a:pt x="349700" y="22403"/>
                  <a:pt x="346239" y="16149"/>
                  <a:pt x="340472" y="12628"/>
                </a:cubicBezTo>
                <a:cubicBezTo>
                  <a:pt x="334704" y="9107"/>
                  <a:pt x="327601" y="8742"/>
                  <a:pt x="321590" y="11778"/>
                </a:cubicBezTo>
                <a:lnTo>
                  <a:pt x="251043" y="47052"/>
                </a:lnTo>
                <a:lnTo>
                  <a:pt x="142126" y="10685"/>
                </a:lnTo>
                <a:cubicBezTo>
                  <a:pt x="137209" y="9046"/>
                  <a:pt x="131927" y="9410"/>
                  <a:pt x="127313" y="11717"/>
                </a:cubicBezTo>
                <a:lnTo>
                  <a:pt x="49602" y="50573"/>
                </a:lnTo>
                <a:cubicBezTo>
                  <a:pt x="42984" y="53912"/>
                  <a:pt x="38856" y="60651"/>
                  <a:pt x="38856" y="67997"/>
                </a:cubicBezTo>
                <a:lnTo>
                  <a:pt x="38856" y="281703"/>
                </a:lnTo>
                <a:cubicBezTo>
                  <a:pt x="38856" y="288442"/>
                  <a:pt x="42316" y="294695"/>
                  <a:pt x="48084" y="298216"/>
                </a:cubicBezTo>
                <a:cubicBezTo>
                  <a:pt x="53851" y="301737"/>
                  <a:pt x="60955" y="302102"/>
                  <a:pt x="66965" y="299066"/>
                </a:cubicBezTo>
                <a:lnTo>
                  <a:pt x="137451" y="263793"/>
                </a:lnTo>
                <a:lnTo>
                  <a:pt x="242665" y="298884"/>
                </a:lnTo>
                <a:cubicBezTo>
                  <a:pt x="240054" y="294998"/>
                  <a:pt x="237504" y="290931"/>
                  <a:pt x="235015" y="286802"/>
                </a:cubicBezTo>
                <a:cubicBezTo>
                  <a:pt x="228337" y="275692"/>
                  <a:pt x="221719" y="262943"/>
                  <a:pt x="216802" y="249282"/>
                </a:cubicBezTo>
                <a:lnTo>
                  <a:pt x="155361" y="228823"/>
                </a:lnTo>
                <a:lnTo>
                  <a:pt x="155361" y="56098"/>
                </a:lnTo>
                <a:lnTo>
                  <a:pt x="233072" y="82022"/>
                </a:lnTo>
                <a:lnTo>
                  <a:pt x="233072" y="142308"/>
                </a:lnTo>
                <a:cubicBezTo>
                  <a:pt x="251893" y="120574"/>
                  <a:pt x="279820" y="106853"/>
                  <a:pt x="310783" y="106853"/>
                </a:cubicBezTo>
                <a:cubicBezTo>
                  <a:pt x="324504" y="106853"/>
                  <a:pt x="337618" y="109524"/>
                  <a:pt x="349639" y="114442"/>
                </a:cubicBezTo>
                <a:lnTo>
                  <a:pt x="349700" y="29142"/>
                </a:lnTo>
                <a:close/>
                <a:moveTo>
                  <a:pt x="310844" y="135994"/>
                </a:moveTo>
                <a:cubicBezTo>
                  <a:pt x="270592" y="135994"/>
                  <a:pt x="237990" y="168050"/>
                  <a:pt x="237990" y="207573"/>
                </a:cubicBezTo>
                <a:cubicBezTo>
                  <a:pt x="237990" y="249404"/>
                  <a:pt x="276906" y="298884"/>
                  <a:pt x="297852" y="322501"/>
                </a:cubicBezTo>
                <a:cubicBezTo>
                  <a:pt x="304894" y="330393"/>
                  <a:pt x="316855" y="330393"/>
                  <a:pt x="323897" y="322501"/>
                </a:cubicBezTo>
                <a:cubicBezTo>
                  <a:pt x="344843" y="298884"/>
                  <a:pt x="383759" y="249404"/>
                  <a:pt x="383759" y="207573"/>
                </a:cubicBezTo>
                <a:cubicBezTo>
                  <a:pt x="383759" y="168050"/>
                  <a:pt x="351157" y="135994"/>
                  <a:pt x="310905" y="135994"/>
                </a:cubicBezTo>
                <a:close/>
                <a:moveTo>
                  <a:pt x="286559" y="208848"/>
                </a:moveTo>
                <a:cubicBezTo>
                  <a:pt x="286559" y="195445"/>
                  <a:pt x="297441" y="184564"/>
                  <a:pt x="310844" y="184564"/>
                </a:cubicBezTo>
                <a:cubicBezTo>
                  <a:pt x="324247" y="184564"/>
                  <a:pt x="335129" y="195445"/>
                  <a:pt x="335129" y="208848"/>
                </a:cubicBezTo>
                <a:cubicBezTo>
                  <a:pt x="335129" y="222252"/>
                  <a:pt x="324247" y="233133"/>
                  <a:pt x="310844" y="233133"/>
                </a:cubicBezTo>
                <a:cubicBezTo>
                  <a:pt x="297441" y="233133"/>
                  <a:pt x="286559" y="222252"/>
                  <a:pt x="286559" y="208848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33" name="Text 31"/>
          <p:cNvSpPr/>
          <p:nvPr/>
        </p:nvSpPr>
        <p:spPr>
          <a:xfrm>
            <a:off x="7419921" y="5033949"/>
            <a:ext cx="4369088" cy="5180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079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514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510584" y="5621099"/>
            <a:ext cx="4187762" cy="241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24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Kabupaten Terjangkau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372431" y="6186663"/>
            <a:ext cx="4464068" cy="664861"/>
          </a:xfrm>
          <a:custGeom>
            <a:avLst/>
            <a:gdLst/>
            <a:ahLst/>
            <a:cxnLst/>
            <a:rect l="l" t="t" r="r" b="b"/>
            <a:pathLst>
              <a:path w="4464068" h="664861">
                <a:moveTo>
                  <a:pt x="138152" y="0"/>
                </a:moveTo>
                <a:lnTo>
                  <a:pt x="4325916" y="0"/>
                </a:lnTo>
                <a:cubicBezTo>
                  <a:pt x="4402215" y="0"/>
                  <a:pt x="4464068" y="61853"/>
                  <a:pt x="4464068" y="138152"/>
                </a:cubicBezTo>
                <a:lnTo>
                  <a:pt x="4464068" y="526710"/>
                </a:lnTo>
                <a:cubicBezTo>
                  <a:pt x="4464068" y="603009"/>
                  <a:pt x="4402215" y="664861"/>
                  <a:pt x="4325916" y="664861"/>
                </a:cubicBezTo>
                <a:lnTo>
                  <a:pt x="138152" y="664861"/>
                </a:lnTo>
                <a:cubicBezTo>
                  <a:pt x="61853" y="664861"/>
                  <a:pt x="0" y="603009"/>
                  <a:pt x="0" y="526710"/>
                </a:cubicBezTo>
                <a:lnTo>
                  <a:pt x="0" y="138152"/>
                </a:lnTo>
                <a:cubicBezTo>
                  <a:pt x="0" y="61904"/>
                  <a:pt x="61904" y="0"/>
                  <a:pt x="13815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64748B">
                <a:alpha val="30196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536488" y="6432748"/>
            <a:ext cx="172691" cy="172691"/>
          </a:xfrm>
          <a:custGeom>
            <a:avLst/>
            <a:gdLst/>
            <a:ahLst/>
            <a:cxnLst/>
            <a:rect l="l" t="t" r="r" b="b"/>
            <a:pathLst>
              <a:path w="172691" h="172691">
                <a:moveTo>
                  <a:pt x="86346" y="0"/>
                </a:moveTo>
                <a:cubicBezTo>
                  <a:pt x="134001" y="0"/>
                  <a:pt x="172691" y="38690"/>
                  <a:pt x="172691" y="86346"/>
                </a:cubicBezTo>
                <a:cubicBezTo>
                  <a:pt x="172691" y="134001"/>
                  <a:pt x="134001" y="172691"/>
                  <a:pt x="86346" y="172691"/>
                </a:cubicBezTo>
                <a:cubicBezTo>
                  <a:pt x="38690" y="172691"/>
                  <a:pt x="0" y="134001"/>
                  <a:pt x="0" y="86346"/>
                </a:cubicBezTo>
                <a:cubicBezTo>
                  <a:pt x="0" y="38690"/>
                  <a:pt x="38690" y="0"/>
                  <a:pt x="86346" y="0"/>
                </a:cubicBezTo>
                <a:close/>
                <a:moveTo>
                  <a:pt x="78251" y="40475"/>
                </a:moveTo>
                <a:lnTo>
                  <a:pt x="78251" y="86346"/>
                </a:lnTo>
                <a:cubicBezTo>
                  <a:pt x="78251" y="89044"/>
                  <a:pt x="79600" y="91574"/>
                  <a:pt x="81860" y="93091"/>
                </a:cubicBezTo>
                <a:lnTo>
                  <a:pt x="114239" y="114678"/>
                </a:lnTo>
                <a:cubicBezTo>
                  <a:pt x="117949" y="117174"/>
                  <a:pt x="122975" y="116162"/>
                  <a:pt x="125471" y="112418"/>
                </a:cubicBezTo>
                <a:cubicBezTo>
                  <a:pt x="127967" y="108674"/>
                  <a:pt x="126955" y="103682"/>
                  <a:pt x="123211" y="101186"/>
                </a:cubicBezTo>
                <a:lnTo>
                  <a:pt x="94441" y="82028"/>
                </a:lnTo>
                <a:lnTo>
                  <a:pt x="94441" y="40475"/>
                </a:lnTo>
                <a:cubicBezTo>
                  <a:pt x="94441" y="35989"/>
                  <a:pt x="90832" y="32380"/>
                  <a:pt x="86346" y="32380"/>
                </a:cubicBezTo>
                <a:cubicBezTo>
                  <a:pt x="81860" y="32380"/>
                  <a:pt x="78251" y="35989"/>
                  <a:pt x="78251" y="40475"/>
                </a:cubicBezTo>
                <a:close/>
              </a:path>
            </a:pathLst>
          </a:custGeom>
          <a:solidFill>
            <a:srgbClr val="64748B"/>
          </a:solidFill>
          <a:ln/>
        </p:spPr>
      </p:sp>
      <p:sp>
        <p:nvSpPr>
          <p:cNvPr id="37" name="Text 35"/>
          <p:cNvSpPr/>
          <p:nvPr/>
        </p:nvSpPr>
        <p:spPr>
          <a:xfrm>
            <a:off x="7834380" y="6329133"/>
            <a:ext cx="1070686" cy="207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8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Duration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834380" y="6536363"/>
            <a:ext cx="1062051" cy="1726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2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45-60 min keynote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93440" y="476250"/>
            <a:ext cx="323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90600" y="514350"/>
            <a:ext cx="1276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Featured Topic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9525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Implementation Gap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6002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Mengapa Strategi AI Nasional Gagal di Lapangan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5763" y="210026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81025" y="22955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14375" y="24288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0" name="Text 8"/>
          <p:cNvSpPr/>
          <p:nvPr/>
        </p:nvSpPr>
        <p:spPr>
          <a:xfrm>
            <a:off x="1190625" y="2295525"/>
            <a:ext cx="4676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Reality Check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90625" y="2638425"/>
            <a:ext cx="46672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Indonesia ranking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#42 global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dalam AI readiness dengan target masuk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top-10 tahun 2030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Gap yang besar antara visi dan eksekusi.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5763" y="3490913"/>
            <a:ext cx="5591175" cy="1476375"/>
          </a:xfrm>
          <a:custGeom>
            <a:avLst/>
            <a:gdLst/>
            <a:ahLst/>
            <a:cxnLst/>
            <a:rect l="l" t="t" r="r" b="b"/>
            <a:pathLst>
              <a:path w="5591175" h="1476375">
                <a:moveTo>
                  <a:pt x="152406" y="0"/>
                </a:moveTo>
                <a:lnTo>
                  <a:pt x="5438769" y="0"/>
                </a:lnTo>
                <a:cubicBezTo>
                  <a:pt x="5522940" y="0"/>
                  <a:pt x="5591175" y="68235"/>
                  <a:pt x="5591175" y="152406"/>
                </a:cubicBezTo>
                <a:lnTo>
                  <a:pt x="5591175" y="1323969"/>
                </a:lnTo>
                <a:cubicBezTo>
                  <a:pt x="5591175" y="1408140"/>
                  <a:pt x="5522940" y="1476375"/>
                  <a:pt x="5438769" y="1476375"/>
                </a:cubicBezTo>
                <a:lnTo>
                  <a:pt x="152406" y="1476375"/>
                </a:lnTo>
                <a:cubicBezTo>
                  <a:pt x="68235" y="1476375"/>
                  <a:pt x="0" y="1408140"/>
                  <a:pt x="0" y="132396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81025" y="36861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14375" y="38195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5" name="Text 13"/>
          <p:cNvSpPr/>
          <p:nvPr/>
        </p:nvSpPr>
        <p:spPr>
          <a:xfrm>
            <a:off x="1190625" y="3686175"/>
            <a:ext cx="4676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Root Cause Analysis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90625" y="4029075"/>
            <a:ext cx="46672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Berdasarkan penelitian lapangan: kurangnya framework implementasi yang konkret, resistensi birokrasi, dan gap literasi teknis di tingkat operasional.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5763" y="512921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81025" y="53244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702469" y="545782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83381" y="36128"/>
                </a:moveTo>
                <a:lnTo>
                  <a:pt x="83381" y="54583"/>
                </a:lnTo>
                <a:lnTo>
                  <a:pt x="83567" y="54769"/>
                </a:lnTo>
                <a:cubicBezTo>
                  <a:pt x="85985" y="24110"/>
                  <a:pt x="111621" y="0"/>
                  <a:pt x="142912" y="0"/>
                </a:cubicBezTo>
                <a:cubicBezTo>
                  <a:pt x="150391" y="0"/>
                  <a:pt x="157572" y="1377"/>
                  <a:pt x="164157" y="3907"/>
                </a:cubicBezTo>
                <a:cubicBezTo>
                  <a:pt x="167878" y="5321"/>
                  <a:pt x="168548" y="10046"/>
                  <a:pt x="165757" y="12874"/>
                </a:cubicBezTo>
                <a:lnTo>
                  <a:pt x="132755" y="45876"/>
                </a:lnTo>
                <a:cubicBezTo>
                  <a:pt x="131638" y="46992"/>
                  <a:pt x="131006" y="48518"/>
                  <a:pt x="131006" y="50081"/>
                </a:cubicBezTo>
                <a:lnTo>
                  <a:pt x="131006" y="65484"/>
                </a:lnTo>
                <a:cubicBezTo>
                  <a:pt x="131006" y="68759"/>
                  <a:pt x="133685" y="71438"/>
                  <a:pt x="136959" y="71438"/>
                </a:cubicBezTo>
                <a:lnTo>
                  <a:pt x="152363" y="71438"/>
                </a:lnTo>
                <a:cubicBezTo>
                  <a:pt x="153925" y="71438"/>
                  <a:pt x="155451" y="70805"/>
                  <a:pt x="156567" y="69689"/>
                </a:cubicBezTo>
                <a:lnTo>
                  <a:pt x="189570" y="36686"/>
                </a:lnTo>
                <a:cubicBezTo>
                  <a:pt x="192398" y="33858"/>
                  <a:pt x="197123" y="34565"/>
                  <a:pt x="198537" y="38286"/>
                </a:cubicBezTo>
                <a:cubicBezTo>
                  <a:pt x="201067" y="44872"/>
                  <a:pt x="202443" y="52053"/>
                  <a:pt x="202443" y="59531"/>
                </a:cubicBezTo>
                <a:cubicBezTo>
                  <a:pt x="202443" y="82079"/>
                  <a:pt x="189905" y="101724"/>
                  <a:pt x="171376" y="111807"/>
                </a:cubicBezTo>
                <a:lnTo>
                  <a:pt x="201699" y="142131"/>
                </a:lnTo>
                <a:cubicBezTo>
                  <a:pt x="208657" y="149089"/>
                  <a:pt x="208657" y="160400"/>
                  <a:pt x="201699" y="167394"/>
                </a:cubicBezTo>
                <a:lnTo>
                  <a:pt x="179338" y="189756"/>
                </a:lnTo>
                <a:cubicBezTo>
                  <a:pt x="172380" y="196714"/>
                  <a:pt x="161069" y="196714"/>
                  <a:pt x="154074" y="189756"/>
                </a:cubicBezTo>
                <a:lnTo>
                  <a:pt x="107193" y="142875"/>
                </a:lnTo>
                <a:cubicBezTo>
                  <a:pt x="96999" y="132680"/>
                  <a:pt x="94692" y="117611"/>
                  <a:pt x="100310" y="105184"/>
                </a:cubicBezTo>
                <a:lnTo>
                  <a:pt x="66563" y="71438"/>
                </a:lnTo>
                <a:lnTo>
                  <a:pt x="48109" y="71438"/>
                </a:lnTo>
                <a:cubicBezTo>
                  <a:pt x="44128" y="71438"/>
                  <a:pt x="40407" y="69466"/>
                  <a:pt x="38212" y="66154"/>
                </a:cubicBezTo>
                <a:lnTo>
                  <a:pt x="8706" y="21915"/>
                </a:lnTo>
                <a:cubicBezTo>
                  <a:pt x="7144" y="19571"/>
                  <a:pt x="7441" y="16408"/>
                  <a:pt x="9451" y="14399"/>
                </a:cubicBezTo>
                <a:lnTo>
                  <a:pt x="26343" y="-2493"/>
                </a:lnTo>
                <a:cubicBezTo>
                  <a:pt x="28352" y="-4502"/>
                  <a:pt x="31477" y="-4800"/>
                  <a:pt x="33858" y="-3237"/>
                </a:cubicBezTo>
                <a:lnTo>
                  <a:pt x="78098" y="26231"/>
                </a:lnTo>
                <a:cubicBezTo>
                  <a:pt x="81409" y="28426"/>
                  <a:pt x="83381" y="32147"/>
                  <a:pt x="83381" y="36128"/>
                </a:cubicBezTo>
                <a:close/>
                <a:moveTo>
                  <a:pt x="80218" y="110356"/>
                </a:moveTo>
                <a:cubicBezTo>
                  <a:pt x="77874" y="124123"/>
                  <a:pt x="81111" y="138671"/>
                  <a:pt x="90041" y="150316"/>
                </a:cubicBezTo>
                <a:lnTo>
                  <a:pt x="54694" y="185626"/>
                </a:lnTo>
                <a:cubicBezTo>
                  <a:pt x="44239" y="196081"/>
                  <a:pt x="27273" y="196081"/>
                  <a:pt x="16818" y="185626"/>
                </a:cubicBezTo>
                <a:cubicBezTo>
                  <a:pt x="6362" y="175171"/>
                  <a:pt x="6362" y="158204"/>
                  <a:pt x="16818" y="147749"/>
                </a:cubicBezTo>
                <a:lnTo>
                  <a:pt x="67196" y="97371"/>
                </a:lnTo>
                <a:lnTo>
                  <a:pt x="80218" y="110393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0" name="Text 18"/>
          <p:cNvSpPr/>
          <p:nvPr/>
        </p:nvSpPr>
        <p:spPr>
          <a:xfrm>
            <a:off x="1190625" y="5324475"/>
            <a:ext cx="4676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Solution: AGIRI Framework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190625" y="5667375"/>
            <a:ext cx="46672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 orisinal untuk menutup gap implementasi — dari strategi nasional ke aksi konkret di instansi pemerintah.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15063" y="2100263"/>
            <a:ext cx="5591175" cy="2609850"/>
          </a:xfrm>
          <a:custGeom>
            <a:avLst/>
            <a:gdLst/>
            <a:ahLst/>
            <a:cxnLst/>
            <a:rect l="l" t="t" r="r" b="b"/>
            <a:pathLst>
              <a:path w="5591175" h="2609850">
                <a:moveTo>
                  <a:pt x="152389" y="0"/>
                </a:moveTo>
                <a:lnTo>
                  <a:pt x="5438786" y="0"/>
                </a:lnTo>
                <a:cubicBezTo>
                  <a:pt x="5522892" y="0"/>
                  <a:pt x="5591175" y="68283"/>
                  <a:pt x="5591175" y="152389"/>
                </a:cubicBezTo>
                <a:lnTo>
                  <a:pt x="5591175" y="2457461"/>
                </a:lnTo>
                <a:cubicBezTo>
                  <a:pt x="5591175" y="2541567"/>
                  <a:pt x="5522892" y="2609850"/>
                  <a:pt x="5438786" y="2609850"/>
                </a:cubicBezTo>
                <a:lnTo>
                  <a:pt x="152389" y="2609850"/>
                </a:lnTo>
                <a:cubicBezTo>
                  <a:pt x="68283" y="2609850"/>
                  <a:pt x="0" y="2541567"/>
                  <a:pt x="0" y="2457461"/>
                </a:cubicBezTo>
                <a:lnTo>
                  <a:pt x="0" y="152389"/>
                </a:lnTo>
                <a:cubicBezTo>
                  <a:pt x="0" y="68283"/>
                  <a:pt x="68283" y="0"/>
                  <a:pt x="15238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30196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400800" y="2333625"/>
            <a:ext cx="521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Indonesia AI Readiness Gap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48425" y="2828925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Current Position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1142166" y="2790825"/>
            <a:ext cx="542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#42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48425" y="3171825"/>
            <a:ext cx="5124450" cy="114300"/>
          </a:xfrm>
          <a:custGeom>
            <a:avLst/>
            <a:gdLst/>
            <a:ahLst/>
            <a:cxnLst/>
            <a:rect l="l" t="t" r="r" b="b"/>
            <a:pathLst>
              <a:path w="5124450" h="114300">
                <a:moveTo>
                  <a:pt x="57150" y="0"/>
                </a:moveTo>
                <a:lnTo>
                  <a:pt x="5067300" y="0"/>
                </a:lnTo>
                <a:cubicBezTo>
                  <a:pt x="5098842" y="0"/>
                  <a:pt x="5124450" y="25608"/>
                  <a:pt x="5124450" y="57150"/>
                </a:cubicBezTo>
                <a:lnTo>
                  <a:pt x="5124450" y="57150"/>
                </a:lnTo>
                <a:cubicBezTo>
                  <a:pt x="5124450" y="88692"/>
                  <a:pt x="5098842" y="114300"/>
                  <a:pt x="506730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1E293B"/>
          </a:solidFill>
          <a:ln/>
        </p:spPr>
      </p:sp>
      <p:sp>
        <p:nvSpPr>
          <p:cNvPr id="27" name="Shape 25"/>
          <p:cNvSpPr/>
          <p:nvPr/>
        </p:nvSpPr>
        <p:spPr>
          <a:xfrm>
            <a:off x="6448425" y="3171825"/>
            <a:ext cx="2152650" cy="114300"/>
          </a:xfrm>
          <a:custGeom>
            <a:avLst/>
            <a:gdLst/>
            <a:ahLst/>
            <a:cxnLst/>
            <a:rect l="l" t="t" r="r" b="b"/>
            <a:pathLst>
              <a:path w="2152650" h="114300">
                <a:moveTo>
                  <a:pt x="57150" y="0"/>
                </a:moveTo>
                <a:lnTo>
                  <a:pt x="2095500" y="0"/>
                </a:lnTo>
                <a:cubicBezTo>
                  <a:pt x="2127042" y="0"/>
                  <a:pt x="2152650" y="25608"/>
                  <a:pt x="2152650" y="57150"/>
                </a:cubicBezTo>
                <a:lnTo>
                  <a:pt x="2152650" y="57150"/>
                </a:lnTo>
                <a:cubicBezTo>
                  <a:pt x="2152650" y="88692"/>
                  <a:pt x="2127042" y="114300"/>
                  <a:pt x="209550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/>
              </a:gs>
              <a:gs pos="100000">
                <a:srgbClr val="F59E0B">
                  <a:alpha val="60000"/>
                </a:srgbClr>
              </a:gs>
            </a:gsLst>
            <a:lin ang="0" scaled="1"/>
          </a:gradFill>
          <a:ln/>
        </p:spPr>
      </p:sp>
      <p:sp>
        <p:nvSpPr>
          <p:cNvPr id="28" name="Text 26"/>
          <p:cNvSpPr/>
          <p:nvPr/>
        </p:nvSpPr>
        <p:spPr>
          <a:xfrm>
            <a:off x="6448425" y="3476625"/>
            <a:ext cx="885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2030 Target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893177" y="3438525"/>
            <a:ext cx="790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Top 10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48425" y="3819525"/>
            <a:ext cx="5124450" cy="114300"/>
          </a:xfrm>
          <a:custGeom>
            <a:avLst/>
            <a:gdLst/>
            <a:ahLst/>
            <a:cxnLst/>
            <a:rect l="l" t="t" r="r" b="b"/>
            <a:pathLst>
              <a:path w="5124450" h="114300">
                <a:moveTo>
                  <a:pt x="57150" y="0"/>
                </a:moveTo>
                <a:lnTo>
                  <a:pt x="5067300" y="0"/>
                </a:lnTo>
                <a:cubicBezTo>
                  <a:pt x="5098842" y="0"/>
                  <a:pt x="5124450" y="25608"/>
                  <a:pt x="5124450" y="57150"/>
                </a:cubicBezTo>
                <a:lnTo>
                  <a:pt x="5124450" y="57150"/>
                </a:lnTo>
                <a:cubicBezTo>
                  <a:pt x="5124450" y="88692"/>
                  <a:pt x="5098842" y="114300"/>
                  <a:pt x="506730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1E293B"/>
          </a:solidFill>
          <a:ln/>
        </p:spPr>
      </p:sp>
      <p:sp>
        <p:nvSpPr>
          <p:cNvPr id="31" name="Shape 29"/>
          <p:cNvSpPr/>
          <p:nvPr/>
        </p:nvSpPr>
        <p:spPr>
          <a:xfrm>
            <a:off x="6448425" y="3819525"/>
            <a:ext cx="4610100" cy="114300"/>
          </a:xfrm>
          <a:custGeom>
            <a:avLst/>
            <a:gdLst/>
            <a:ahLst/>
            <a:cxnLst/>
            <a:rect l="l" t="t" r="r" b="b"/>
            <a:pathLst>
              <a:path w="4610100" h="114300">
                <a:moveTo>
                  <a:pt x="57150" y="0"/>
                </a:moveTo>
                <a:lnTo>
                  <a:pt x="4552950" y="0"/>
                </a:lnTo>
                <a:cubicBezTo>
                  <a:pt x="4584492" y="0"/>
                  <a:pt x="4610100" y="25608"/>
                  <a:pt x="4610100" y="57150"/>
                </a:cubicBezTo>
                <a:lnTo>
                  <a:pt x="4610100" y="57150"/>
                </a:lnTo>
                <a:cubicBezTo>
                  <a:pt x="4610100" y="88692"/>
                  <a:pt x="4584492" y="114300"/>
                  <a:pt x="45529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/>
              </a:gs>
              <a:gs pos="100000">
                <a:srgbClr val="3B82F6">
                  <a:alpha val="60000"/>
                </a:srgbClr>
              </a:gs>
            </a:gsLst>
            <a:lin ang="0" scaled="1"/>
          </a:gradFill>
          <a:ln/>
        </p:spPr>
      </p:sp>
      <p:sp>
        <p:nvSpPr>
          <p:cNvPr id="32" name="Shape 30"/>
          <p:cNvSpPr/>
          <p:nvPr/>
        </p:nvSpPr>
        <p:spPr>
          <a:xfrm>
            <a:off x="6448425" y="4129088"/>
            <a:ext cx="5124450" cy="9525"/>
          </a:xfrm>
          <a:custGeom>
            <a:avLst/>
            <a:gdLst/>
            <a:ahLst/>
            <a:cxnLst/>
            <a:rect l="l" t="t" r="r" b="b"/>
            <a:pathLst>
              <a:path w="5124450" h="9525">
                <a:moveTo>
                  <a:pt x="0" y="0"/>
                </a:moveTo>
                <a:lnTo>
                  <a:pt x="5124450" y="0"/>
                </a:lnTo>
                <a:lnTo>
                  <a:pt x="51244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64748B">
              <a:alpha val="3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415088" y="4286250"/>
            <a:ext cx="519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Gap yang harus ditutup dalam 5 tahun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15063" y="4872038"/>
            <a:ext cx="5591175" cy="1495425"/>
          </a:xfrm>
          <a:custGeom>
            <a:avLst/>
            <a:gdLst/>
            <a:ahLst/>
            <a:cxnLst/>
            <a:rect l="l" t="t" r="r" b="b"/>
            <a:pathLst>
              <a:path w="5591175" h="14954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343026"/>
                </a:lnTo>
                <a:cubicBezTo>
                  <a:pt x="5591175" y="1427194"/>
                  <a:pt x="5522944" y="1495425"/>
                  <a:pt x="5438776" y="1495425"/>
                </a:cubicBezTo>
                <a:lnTo>
                  <a:pt x="152399" y="1495425"/>
                </a:lnTo>
                <a:cubicBezTo>
                  <a:pt x="68231" y="1495425"/>
                  <a:pt x="0" y="1427194"/>
                  <a:pt x="0" y="13430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410325" y="51054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6" name="Text 34"/>
          <p:cNvSpPr/>
          <p:nvPr/>
        </p:nvSpPr>
        <p:spPr>
          <a:xfrm>
            <a:off x="6762750" y="5067300"/>
            <a:ext cx="923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Perfect For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410325" y="5486400"/>
            <a:ext cx="1419225" cy="304800"/>
          </a:xfrm>
          <a:custGeom>
            <a:avLst/>
            <a:gdLst/>
            <a:ahLst/>
            <a:cxnLst/>
            <a:rect l="l" t="t" r="r" b="b"/>
            <a:pathLst>
              <a:path w="1419225" h="304800">
                <a:moveTo>
                  <a:pt x="76200" y="0"/>
                </a:moveTo>
                <a:lnTo>
                  <a:pt x="1343025" y="0"/>
                </a:lnTo>
                <a:cubicBezTo>
                  <a:pt x="1385081" y="0"/>
                  <a:pt x="1419225" y="34144"/>
                  <a:pt x="1419225" y="76200"/>
                </a:cubicBezTo>
                <a:lnTo>
                  <a:pt x="1419225" y="228600"/>
                </a:lnTo>
                <a:cubicBezTo>
                  <a:pt x="1419225" y="270656"/>
                  <a:pt x="1385081" y="304800"/>
                  <a:pt x="1343025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410325" y="5486400"/>
            <a:ext cx="1485900" cy="304800"/>
          </a:xfrm>
          <a:prstGeom prst="rect">
            <a:avLst/>
          </a:prstGeom>
          <a:noFill/>
          <a:ln/>
        </p:spPr>
        <p:txBody>
          <a:bodyPr wrap="square" lIns="114300" tIns="57150" rIns="114300" bIns="5715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Government Forums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901211" y="5486400"/>
            <a:ext cx="1200150" cy="304800"/>
          </a:xfrm>
          <a:custGeom>
            <a:avLst/>
            <a:gdLst/>
            <a:ahLst/>
            <a:cxnLst/>
            <a:rect l="l" t="t" r="r" b="b"/>
            <a:pathLst>
              <a:path w="1200150" h="304800">
                <a:moveTo>
                  <a:pt x="76200" y="0"/>
                </a:moveTo>
                <a:lnTo>
                  <a:pt x="1123950" y="0"/>
                </a:lnTo>
                <a:cubicBezTo>
                  <a:pt x="1166006" y="0"/>
                  <a:pt x="1200150" y="34144"/>
                  <a:pt x="1200150" y="76200"/>
                </a:cubicBezTo>
                <a:lnTo>
                  <a:pt x="1200150" y="228600"/>
                </a:lnTo>
                <a:cubicBezTo>
                  <a:pt x="1200150" y="270656"/>
                  <a:pt x="1166006" y="304800"/>
                  <a:pt x="112395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7901211" y="5486400"/>
            <a:ext cx="1266825" cy="304800"/>
          </a:xfrm>
          <a:prstGeom prst="rect">
            <a:avLst/>
          </a:prstGeom>
          <a:noFill/>
          <a:ln/>
        </p:spPr>
        <p:txBody>
          <a:bodyPr wrap="square" lIns="114300" tIns="57150" rIns="114300" bIns="5715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Bappenas Events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181133" y="5486400"/>
            <a:ext cx="1104900" cy="304800"/>
          </a:xfrm>
          <a:custGeom>
            <a:avLst/>
            <a:gdLst/>
            <a:ahLst/>
            <a:cxnLst/>
            <a:rect l="l" t="t" r="r" b="b"/>
            <a:pathLst>
              <a:path w="1104900" h="304800">
                <a:moveTo>
                  <a:pt x="76200" y="0"/>
                </a:moveTo>
                <a:lnTo>
                  <a:pt x="1028700" y="0"/>
                </a:lnTo>
                <a:cubicBezTo>
                  <a:pt x="1070756" y="0"/>
                  <a:pt x="1104900" y="34144"/>
                  <a:pt x="1104900" y="76200"/>
                </a:cubicBezTo>
                <a:lnTo>
                  <a:pt x="1104900" y="228600"/>
                </a:lnTo>
                <a:cubicBezTo>
                  <a:pt x="1104900" y="270656"/>
                  <a:pt x="1070756" y="304800"/>
                  <a:pt x="10287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9181133" y="5486400"/>
            <a:ext cx="1171575" cy="304800"/>
          </a:xfrm>
          <a:prstGeom prst="rect">
            <a:avLst/>
          </a:prstGeom>
          <a:noFill/>
          <a:ln/>
        </p:spPr>
        <p:txBody>
          <a:bodyPr wrap="square" lIns="114300" tIns="57150" rIns="114300" bIns="5715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KemenPAN-RB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410325" y="5867400"/>
            <a:ext cx="1276350" cy="304800"/>
          </a:xfrm>
          <a:custGeom>
            <a:avLst/>
            <a:gdLst/>
            <a:ahLst/>
            <a:cxnLst/>
            <a:rect l="l" t="t" r="r" b="b"/>
            <a:pathLst>
              <a:path w="1276350" h="304800">
                <a:moveTo>
                  <a:pt x="76200" y="0"/>
                </a:moveTo>
                <a:lnTo>
                  <a:pt x="1200150" y="0"/>
                </a:lnTo>
                <a:cubicBezTo>
                  <a:pt x="1242206" y="0"/>
                  <a:pt x="1276350" y="34144"/>
                  <a:pt x="1276350" y="76200"/>
                </a:cubicBezTo>
                <a:lnTo>
                  <a:pt x="1276350" y="228600"/>
                </a:lnTo>
                <a:cubicBezTo>
                  <a:pt x="1276350" y="270656"/>
                  <a:pt x="1242206" y="304800"/>
                  <a:pt x="120015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410325" y="5867400"/>
            <a:ext cx="1343025" cy="304800"/>
          </a:xfrm>
          <a:prstGeom prst="rect">
            <a:avLst/>
          </a:prstGeom>
          <a:noFill/>
          <a:ln/>
        </p:spPr>
        <p:txBody>
          <a:bodyPr wrap="square" lIns="114300" tIns="57150" rIns="114300" bIns="5715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Policy Think Tanks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851" y="365851"/>
            <a:ext cx="439022" cy="439022"/>
          </a:xfrm>
          <a:custGeom>
            <a:avLst/>
            <a:gdLst/>
            <a:ahLst/>
            <a:cxnLst/>
            <a:rect l="l" t="t" r="r" b="b"/>
            <a:pathLst>
              <a:path w="439022" h="439022">
                <a:moveTo>
                  <a:pt x="109755" y="0"/>
                </a:moveTo>
                <a:lnTo>
                  <a:pt x="329266" y="0"/>
                </a:lnTo>
                <a:cubicBezTo>
                  <a:pt x="389842" y="0"/>
                  <a:pt x="439022" y="49180"/>
                  <a:pt x="439022" y="109755"/>
                </a:cubicBezTo>
                <a:lnTo>
                  <a:pt x="439022" y="329266"/>
                </a:lnTo>
                <a:cubicBezTo>
                  <a:pt x="439022" y="389842"/>
                  <a:pt x="389842" y="439022"/>
                  <a:pt x="329266" y="439022"/>
                </a:cubicBezTo>
                <a:lnTo>
                  <a:pt x="109755" y="439022"/>
                </a:lnTo>
                <a:cubicBezTo>
                  <a:pt x="49180" y="439022"/>
                  <a:pt x="0" y="389842"/>
                  <a:pt x="0" y="329266"/>
                </a:cubicBezTo>
                <a:lnTo>
                  <a:pt x="0" y="109755"/>
                </a:lnTo>
                <a:cubicBezTo>
                  <a:pt x="0" y="49180"/>
                  <a:pt x="49180" y="0"/>
                  <a:pt x="10975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73035" y="457314"/>
            <a:ext cx="320120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0" b="1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51214" y="493899"/>
            <a:ext cx="1225602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b="1" spc="101" kern="0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Featured Topic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5851" y="914629"/>
            <a:ext cx="11679808" cy="548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57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 Literacy untuk ASN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65851" y="1536576"/>
            <a:ext cx="11551760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Dari Ancaman ke Opportunity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70425" y="2016756"/>
            <a:ext cx="8304828" cy="1179871"/>
          </a:xfrm>
          <a:custGeom>
            <a:avLst/>
            <a:gdLst/>
            <a:ahLst/>
            <a:cxnLst/>
            <a:rect l="l" t="t" r="r" b="b"/>
            <a:pathLst>
              <a:path w="8304828" h="1179871">
                <a:moveTo>
                  <a:pt x="146339" y="0"/>
                </a:moveTo>
                <a:lnTo>
                  <a:pt x="8158489" y="0"/>
                </a:lnTo>
                <a:cubicBezTo>
                  <a:pt x="8239310" y="0"/>
                  <a:pt x="8304828" y="65518"/>
                  <a:pt x="8304828" y="146339"/>
                </a:cubicBezTo>
                <a:lnTo>
                  <a:pt x="8304828" y="1033532"/>
                </a:lnTo>
                <a:cubicBezTo>
                  <a:pt x="8304828" y="1114353"/>
                  <a:pt x="8239310" y="1179871"/>
                  <a:pt x="8158489" y="1179871"/>
                </a:cubicBezTo>
                <a:lnTo>
                  <a:pt x="146339" y="1179871"/>
                </a:lnTo>
                <a:cubicBezTo>
                  <a:pt x="65518" y="1179871"/>
                  <a:pt x="0" y="1114353"/>
                  <a:pt x="0" y="1033532"/>
                </a:cubicBezTo>
                <a:lnTo>
                  <a:pt x="0" y="146339"/>
                </a:lnTo>
                <a:cubicBezTo>
                  <a:pt x="0" y="65572"/>
                  <a:pt x="65572" y="0"/>
                  <a:pt x="14633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57923" y="2204255"/>
            <a:ext cx="439022" cy="439022"/>
          </a:xfrm>
          <a:custGeom>
            <a:avLst/>
            <a:gdLst/>
            <a:ahLst/>
            <a:cxnLst/>
            <a:rect l="l" t="t" r="r" b="b"/>
            <a:pathLst>
              <a:path w="439022" h="439022">
                <a:moveTo>
                  <a:pt x="109755" y="0"/>
                </a:moveTo>
                <a:lnTo>
                  <a:pt x="329266" y="0"/>
                </a:lnTo>
                <a:cubicBezTo>
                  <a:pt x="389842" y="0"/>
                  <a:pt x="439022" y="49180"/>
                  <a:pt x="439022" y="109755"/>
                </a:cubicBezTo>
                <a:lnTo>
                  <a:pt x="439022" y="329266"/>
                </a:lnTo>
                <a:cubicBezTo>
                  <a:pt x="439022" y="389842"/>
                  <a:pt x="389842" y="439022"/>
                  <a:pt x="329266" y="439022"/>
                </a:cubicBezTo>
                <a:lnTo>
                  <a:pt x="109755" y="439022"/>
                </a:lnTo>
                <a:cubicBezTo>
                  <a:pt x="49180" y="439022"/>
                  <a:pt x="0" y="389842"/>
                  <a:pt x="0" y="329266"/>
                </a:cubicBezTo>
                <a:lnTo>
                  <a:pt x="0" y="109755"/>
                </a:lnTo>
                <a:cubicBezTo>
                  <a:pt x="0" y="49180"/>
                  <a:pt x="49180" y="0"/>
                  <a:pt x="10975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85971" y="2332303"/>
            <a:ext cx="182926" cy="182926"/>
          </a:xfrm>
          <a:custGeom>
            <a:avLst/>
            <a:gdLst/>
            <a:ahLst/>
            <a:cxnLst/>
            <a:rect l="l" t="t" r="r" b="b"/>
            <a:pathLst>
              <a:path w="182926" h="182926">
                <a:moveTo>
                  <a:pt x="91463" y="0"/>
                </a:moveTo>
                <a:cubicBezTo>
                  <a:pt x="96715" y="0"/>
                  <a:pt x="101538" y="2894"/>
                  <a:pt x="104039" y="7503"/>
                </a:cubicBezTo>
                <a:lnTo>
                  <a:pt x="181211" y="150414"/>
                </a:lnTo>
                <a:cubicBezTo>
                  <a:pt x="183605" y="154844"/>
                  <a:pt x="183497" y="160203"/>
                  <a:pt x="180925" y="164526"/>
                </a:cubicBezTo>
                <a:cubicBezTo>
                  <a:pt x="178353" y="168849"/>
                  <a:pt x="173672" y="171493"/>
                  <a:pt x="168635" y="171493"/>
                </a:cubicBezTo>
                <a:lnTo>
                  <a:pt x="14291" y="171493"/>
                </a:lnTo>
                <a:cubicBezTo>
                  <a:pt x="9253" y="171493"/>
                  <a:pt x="4609" y="168849"/>
                  <a:pt x="2001" y="164526"/>
                </a:cubicBezTo>
                <a:cubicBezTo>
                  <a:pt x="-607" y="160203"/>
                  <a:pt x="-679" y="154844"/>
                  <a:pt x="1715" y="150414"/>
                </a:cubicBezTo>
                <a:lnTo>
                  <a:pt x="78887" y="7503"/>
                </a:lnTo>
                <a:cubicBezTo>
                  <a:pt x="81388" y="2894"/>
                  <a:pt x="86211" y="0"/>
                  <a:pt x="91463" y="0"/>
                </a:cubicBezTo>
                <a:close/>
                <a:moveTo>
                  <a:pt x="91463" y="60023"/>
                </a:moveTo>
                <a:cubicBezTo>
                  <a:pt x="86711" y="60023"/>
                  <a:pt x="82888" y="63845"/>
                  <a:pt x="82888" y="68597"/>
                </a:cubicBezTo>
                <a:lnTo>
                  <a:pt x="82888" y="108612"/>
                </a:lnTo>
                <a:cubicBezTo>
                  <a:pt x="82888" y="113364"/>
                  <a:pt x="86711" y="117187"/>
                  <a:pt x="91463" y="117187"/>
                </a:cubicBezTo>
                <a:cubicBezTo>
                  <a:pt x="96215" y="117187"/>
                  <a:pt x="100038" y="113364"/>
                  <a:pt x="100038" y="108612"/>
                </a:cubicBezTo>
                <a:lnTo>
                  <a:pt x="100038" y="68597"/>
                </a:lnTo>
                <a:cubicBezTo>
                  <a:pt x="100038" y="63845"/>
                  <a:pt x="96215" y="60023"/>
                  <a:pt x="91463" y="60023"/>
                </a:cubicBezTo>
                <a:close/>
                <a:moveTo>
                  <a:pt x="101002" y="137194"/>
                </a:moveTo>
                <a:cubicBezTo>
                  <a:pt x="101219" y="133653"/>
                  <a:pt x="99453" y="130285"/>
                  <a:pt x="96418" y="128449"/>
                </a:cubicBezTo>
                <a:cubicBezTo>
                  <a:pt x="93383" y="126612"/>
                  <a:pt x="89579" y="126612"/>
                  <a:pt x="86544" y="128449"/>
                </a:cubicBezTo>
                <a:cubicBezTo>
                  <a:pt x="83508" y="130285"/>
                  <a:pt x="81742" y="133653"/>
                  <a:pt x="81959" y="137194"/>
                </a:cubicBezTo>
                <a:cubicBezTo>
                  <a:pt x="81742" y="140735"/>
                  <a:pt x="83508" y="144104"/>
                  <a:pt x="86544" y="145940"/>
                </a:cubicBezTo>
                <a:cubicBezTo>
                  <a:pt x="89579" y="147776"/>
                  <a:pt x="93383" y="147776"/>
                  <a:pt x="96418" y="145940"/>
                </a:cubicBezTo>
                <a:cubicBezTo>
                  <a:pt x="99453" y="144104"/>
                  <a:pt x="101219" y="140735"/>
                  <a:pt x="101002" y="137194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0" name="Text 8"/>
          <p:cNvSpPr/>
          <p:nvPr/>
        </p:nvSpPr>
        <p:spPr>
          <a:xfrm>
            <a:off x="1143286" y="2204255"/>
            <a:ext cx="7426785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Challenge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43286" y="2533521"/>
            <a:ext cx="7417638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 juta ASN</a:t>
            </a:r>
            <a:pPr>
              <a:lnSpc>
                <a:spcPct val="140000"/>
              </a:lnSpc>
            </a:pPr>
            <a:r>
              <a:rPr lang="en-US" sz="1152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 Indonesia menghadapi dilema: AI dianggap ancaman yang akan menggantikan pekerjaan, bukan alat untuk meningkatkan produktivitas.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70425" y="3352114"/>
            <a:ext cx="8304828" cy="1179871"/>
          </a:xfrm>
          <a:custGeom>
            <a:avLst/>
            <a:gdLst/>
            <a:ahLst/>
            <a:cxnLst/>
            <a:rect l="l" t="t" r="r" b="b"/>
            <a:pathLst>
              <a:path w="8304828" h="1179871">
                <a:moveTo>
                  <a:pt x="146339" y="0"/>
                </a:moveTo>
                <a:lnTo>
                  <a:pt x="8158489" y="0"/>
                </a:lnTo>
                <a:cubicBezTo>
                  <a:pt x="8239310" y="0"/>
                  <a:pt x="8304828" y="65518"/>
                  <a:pt x="8304828" y="146339"/>
                </a:cubicBezTo>
                <a:lnTo>
                  <a:pt x="8304828" y="1033532"/>
                </a:lnTo>
                <a:cubicBezTo>
                  <a:pt x="8304828" y="1114353"/>
                  <a:pt x="8239310" y="1179871"/>
                  <a:pt x="8158489" y="1179871"/>
                </a:cubicBezTo>
                <a:lnTo>
                  <a:pt x="146339" y="1179871"/>
                </a:lnTo>
                <a:cubicBezTo>
                  <a:pt x="65518" y="1179871"/>
                  <a:pt x="0" y="1114353"/>
                  <a:pt x="0" y="1033532"/>
                </a:cubicBezTo>
                <a:lnTo>
                  <a:pt x="0" y="146339"/>
                </a:lnTo>
                <a:cubicBezTo>
                  <a:pt x="0" y="65572"/>
                  <a:pt x="65572" y="0"/>
                  <a:pt x="14633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57923" y="3539613"/>
            <a:ext cx="439022" cy="439022"/>
          </a:xfrm>
          <a:custGeom>
            <a:avLst/>
            <a:gdLst/>
            <a:ahLst/>
            <a:cxnLst/>
            <a:rect l="l" t="t" r="r" b="b"/>
            <a:pathLst>
              <a:path w="439022" h="439022">
                <a:moveTo>
                  <a:pt x="109755" y="0"/>
                </a:moveTo>
                <a:lnTo>
                  <a:pt x="329266" y="0"/>
                </a:lnTo>
                <a:cubicBezTo>
                  <a:pt x="389842" y="0"/>
                  <a:pt x="439022" y="49180"/>
                  <a:pt x="439022" y="109755"/>
                </a:cubicBezTo>
                <a:lnTo>
                  <a:pt x="439022" y="329266"/>
                </a:lnTo>
                <a:cubicBezTo>
                  <a:pt x="439022" y="389842"/>
                  <a:pt x="389842" y="439022"/>
                  <a:pt x="329266" y="439022"/>
                </a:cubicBezTo>
                <a:lnTo>
                  <a:pt x="109755" y="439022"/>
                </a:lnTo>
                <a:cubicBezTo>
                  <a:pt x="49180" y="439022"/>
                  <a:pt x="0" y="389842"/>
                  <a:pt x="0" y="329266"/>
                </a:cubicBezTo>
                <a:lnTo>
                  <a:pt x="0" y="109755"/>
                </a:lnTo>
                <a:cubicBezTo>
                  <a:pt x="0" y="49180"/>
                  <a:pt x="49180" y="0"/>
                  <a:pt x="10975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85971" y="3667661"/>
            <a:ext cx="182926" cy="182926"/>
          </a:xfrm>
          <a:custGeom>
            <a:avLst/>
            <a:gdLst/>
            <a:ahLst/>
            <a:cxnLst/>
            <a:rect l="l" t="t" r="r" b="b"/>
            <a:pathLst>
              <a:path w="182926" h="182926">
                <a:moveTo>
                  <a:pt x="91463" y="54306"/>
                </a:moveTo>
                <a:cubicBezTo>
                  <a:pt x="108815" y="54306"/>
                  <a:pt x="122903" y="40218"/>
                  <a:pt x="122903" y="22866"/>
                </a:cubicBezTo>
                <a:cubicBezTo>
                  <a:pt x="122903" y="5513"/>
                  <a:pt x="108815" y="-8575"/>
                  <a:pt x="91463" y="-8575"/>
                </a:cubicBezTo>
                <a:cubicBezTo>
                  <a:pt x="74110" y="-8575"/>
                  <a:pt x="60023" y="5513"/>
                  <a:pt x="60023" y="22866"/>
                </a:cubicBezTo>
                <a:cubicBezTo>
                  <a:pt x="60023" y="40218"/>
                  <a:pt x="74110" y="54306"/>
                  <a:pt x="91463" y="54306"/>
                </a:cubicBezTo>
                <a:close/>
                <a:moveTo>
                  <a:pt x="91463" y="161025"/>
                </a:moveTo>
                <a:lnTo>
                  <a:pt x="91463" y="107683"/>
                </a:lnTo>
                <a:cubicBezTo>
                  <a:pt x="97286" y="105254"/>
                  <a:pt x="103217" y="102789"/>
                  <a:pt x="109220" y="100288"/>
                </a:cubicBezTo>
                <a:cubicBezTo>
                  <a:pt x="123153" y="94500"/>
                  <a:pt x="138087" y="91499"/>
                  <a:pt x="153200" y="91499"/>
                </a:cubicBezTo>
                <a:lnTo>
                  <a:pt x="160060" y="91499"/>
                </a:lnTo>
                <a:lnTo>
                  <a:pt x="160060" y="148663"/>
                </a:lnTo>
                <a:lnTo>
                  <a:pt x="153200" y="148663"/>
                </a:lnTo>
                <a:cubicBezTo>
                  <a:pt x="132085" y="148663"/>
                  <a:pt x="111149" y="152843"/>
                  <a:pt x="91642" y="160989"/>
                </a:cubicBezTo>
                <a:lnTo>
                  <a:pt x="91463" y="161060"/>
                </a:lnTo>
                <a:close/>
                <a:moveTo>
                  <a:pt x="91463" y="82888"/>
                </a:moveTo>
                <a:lnTo>
                  <a:pt x="82495" y="79137"/>
                </a:lnTo>
                <a:cubicBezTo>
                  <a:pt x="65775" y="72170"/>
                  <a:pt x="47839" y="68597"/>
                  <a:pt x="29725" y="68597"/>
                </a:cubicBezTo>
                <a:lnTo>
                  <a:pt x="17149" y="68597"/>
                </a:lnTo>
                <a:cubicBezTo>
                  <a:pt x="7681" y="68597"/>
                  <a:pt x="0" y="76279"/>
                  <a:pt x="0" y="85746"/>
                </a:cubicBezTo>
                <a:lnTo>
                  <a:pt x="0" y="154344"/>
                </a:lnTo>
                <a:cubicBezTo>
                  <a:pt x="0" y="163811"/>
                  <a:pt x="7681" y="171493"/>
                  <a:pt x="17149" y="171493"/>
                </a:cubicBezTo>
                <a:lnTo>
                  <a:pt x="29725" y="171493"/>
                </a:lnTo>
                <a:cubicBezTo>
                  <a:pt x="47839" y="171493"/>
                  <a:pt x="65775" y="175066"/>
                  <a:pt x="82495" y="182033"/>
                </a:cubicBezTo>
                <a:lnTo>
                  <a:pt x="87068" y="183926"/>
                </a:lnTo>
                <a:cubicBezTo>
                  <a:pt x="89891" y="185105"/>
                  <a:pt x="93035" y="185105"/>
                  <a:pt x="95857" y="183926"/>
                </a:cubicBezTo>
                <a:lnTo>
                  <a:pt x="100431" y="182033"/>
                </a:lnTo>
                <a:cubicBezTo>
                  <a:pt x="117151" y="175066"/>
                  <a:pt x="135086" y="171493"/>
                  <a:pt x="153200" y="171493"/>
                </a:cubicBezTo>
                <a:lnTo>
                  <a:pt x="165776" y="171493"/>
                </a:lnTo>
                <a:cubicBezTo>
                  <a:pt x="175244" y="171493"/>
                  <a:pt x="182926" y="163811"/>
                  <a:pt x="182926" y="154344"/>
                </a:cubicBezTo>
                <a:lnTo>
                  <a:pt x="182926" y="85746"/>
                </a:lnTo>
                <a:cubicBezTo>
                  <a:pt x="182926" y="76279"/>
                  <a:pt x="175244" y="68597"/>
                  <a:pt x="165776" y="68597"/>
                </a:cubicBezTo>
                <a:lnTo>
                  <a:pt x="153200" y="68597"/>
                </a:lnTo>
                <a:cubicBezTo>
                  <a:pt x="135086" y="68597"/>
                  <a:pt x="117151" y="72170"/>
                  <a:pt x="100431" y="79137"/>
                </a:cubicBezTo>
                <a:lnTo>
                  <a:pt x="91463" y="82888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3286" y="3539613"/>
            <a:ext cx="7426785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Research-Based Framework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43286" y="3868879"/>
            <a:ext cx="7417638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 praktis yang dikembangkan dari </a:t>
            </a:r>
            <a:pPr>
              <a:lnSpc>
                <a:spcPct val="140000"/>
              </a:lnSpc>
            </a:pPr>
            <a:r>
              <a:rPr lang="en-US" sz="1152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penelitian lapangan</a:t>
            </a:r>
            <a:pPr>
              <a:lnSpc>
                <a:spcPct val="140000"/>
              </a:lnSpc>
            </a:pPr>
            <a:r>
              <a:rPr lang="en-US" sz="1152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tentang bagaimana ASN di berbagai level instansi merespons dan beradaptasi dengan teknologi AI.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70425" y="4687472"/>
            <a:ext cx="8304828" cy="1179871"/>
          </a:xfrm>
          <a:custGeom>
            <a:avLst/>
            <a:gdLst/>
            <a:ahLst/>
            <a:cxnLst/>
            <a:rect l="l" t="t" r="r" b="b"/>
            <a:pathLst>
              <a:path w="8304828" h="1179871">
                <a:moveTo>
                  <a:pt x="146339" y="0"/>
                </a:moveTo>
                <a:lnTo>
                  <a:pt x="8158489" y="0"/>
                </a:lnTo>
                <a:cubicBezTo>
                  <a:pt x="8239310" y="0"/>
                  <a:pt x="8304828" y="65518"/>
                  <a:pt x="8304828" y="146339"/>
                </a:cubicBezTo>
                <a:lnTo>
                  <a:pt x="8304828" y="1033532"/>
                </a:lnTo>
                <a:cubicBezTo>
                  <a:pt x="8304828" y="1114353"/>
                  <a:pt x="8239310" y="1179871"/>
                  <a:pt x="8158489" y="1179871"/>
                </a:cubicBezTo>
                <a:lnTo>
                  <a:pt x="146339" y="1179871"/>
                </a:lnTo>
                <a:cubicBezTo>
                  <a:pt x="65518" y="1179871"/>
                  <a:pt x="0" y="1114353"/>
                  <a:pt x="0" y="1033532"/>
                </a:cubicBezTo>
                <a:lnTo>
                  <a:pt x="0" y="146339"/>
                </a:lnTo>
                <a:cubicBezTo>
                  <a:pt x="0" y="65572"/>
                  <a:pt x="65572" y="0"/>
                  <a:pt x="14633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57923" y="4874971"/>
            <a:ext cx="439022" cy="439022"/>
          </a:xfrm>
          <a:custGeom>
            <a:avLst/>
            <a:gdLst/>
            <a:ahLst/>
            <a:cxnLst/>
            <a:rect l="l" t="t" r="r" b="b"/>
            <a:pathLst>
              <a:path w="439022" h="439022">
                <a:moveTo>
                  <a:pt x="109755" y="0"/>
                </a:moveTo>
                <a:lnTo>
                  <a:pt x="329266" y="0"/>
                </a:lnTo>
                <a:cubicBezTo>
                  <a:pt x="389842" y="0"/>
                  <a:pt x="439022" y="49180"/>
                  <a:pt x="439022" y="109755"/>
                </a:cubicBezTo>
                <a:lnTo>
                  <a:pt x="439022" y="329266"/>
                </a:lnTo>
                <a:cubicBezTo>
                  <a:pt x="439022" y="389842"/>
                  <a:pt x="389842" y="439022"/>
                  <a:pt x="329266" y="439022"/>
                </a:cubicBezTo>
                <a:lnTo>
                  <a:pt x="109755" y="439022"/>
                </a:lnTo>
                <a:cubicBezTo>
                  <a:pt x="49180" y="439022"/>
                  <a:pt x="0" y="389842"/>
                  <a:pt x="0" y="329266"/>
                </a:cubicBezTo>
                <a:lnTo>
                  <a:pt x="0" y="109755"/>
                </a:lnTo>
                <a:cubicBezTo>
                  <a:pt x="0" y="49180"/>
                  <a:pt x="49180" y="0"/>
                  <a:pt x="10975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74539" y="5003019"/>
            <a:ext cx="205791" cy="182926"/>
          </a:xfrm>
          <a:custGeom>
            <a:avLst/>
            <a:gdLst/>
            <a:ahLst/>
            <a:cxnLst/>
            <a:rect l="l" t="t" r="r" b="b"/>
            <a:pathLst>
              <a:path w="205791" h="182926">
                <a:moveTo>
                  <a:pt x="96072" y="19007"/>
                </a:moveTo>
                <a:lnTo>
                  <a:pt x="54413" y="65310"/>
                </a:lnTo>
                <a:cubicBezTo>
                  <a:pt x="52770" y="67132"/>
                  <a:pt x="52841" y="69955"/>
                  <a:pt x="54592" y="71705"/>
                </a:cubicBezTo>
                <a:cubicBezTo>
                  <a:pt x="65489" y="82602"/>
                  <a:pt x="83174" y="82602"/>
                  <a:pt x="94071" y="71705"/>
                </a:cubicBezTo>
                <a:lnTo>
                  <a:pt x="105432" y="60344"/>
                </a:lnTo>
                <a:cubicBezTo>
                  <a:pt x="106933" y="58843"/>
                  <a:pt x="108827" y="58022"/>
                  <a:pt x="110756" y="57879"/>
                </a:cubicBezTo>
                <a:cubicBezTo>
                  <a:pt x="113185" y="57664"/>
                  <a:pt x="115686" y="58486"/>
                  <a:pt x="117544" y="60344"/>
                </a:cubicBezTo>
                <a:lnTo>
                  <a:pt x="180639" y="122903"/>
                </a:lnTo>
                <a:lnTo>
                  <a:pt x="205791" y="102896"/>
                </a:lnTo>
                <a:lnTo>
                  <a:pt x="205791" y="0"/>
                </a:lnTo>
                <a:lnTo>
                  <a:pt x="165776" y="22866"/>
                </a:lnTo>
                <a:lnTo>
                  <a:pt x="157273" y="17185"/>
                </a:lnTo>
                <a:cubicBezTo>
                  <a:pt x="151628" y="13434"/>
                  <a:pt x="145019" y="11433"/>
                  <a:pt x="138230" y="11433"/>
                </a:cubicBezTo>
                <a:lnTo>
                  <a:pt x="113078" y="11433"/>
                </a:lnTo>
                <a:cubicBezTo>
                  <a:pt x="112685" y="11433"/>
                  <a:pt x="112256" y="11433"/>
                  <a:pt x="111863" y="11469"/>
                </a:cubicBezTo>
                <a:cubicBezTo>
                  <a:pt x="105825" y="11790"/>
                  <a:pt x="100145" y="14505"/>
                  <a:pt x="96072" y="19007"/>
                </a:cubicBezTo>
                <a:close/>
                <a:moveTo>
                  <a:pt x="41658" y="53842"/>
                </a:moveTo>
                <a:lnTo>
                  <a:pt x="79816" y="11433"/>
                </a:lnTo>
                <a:lnTo>
                  <a:pt x="65667" y="11433"/>
                </a:lnTo>
                <a:cubicBezTo>
                  <a:pt x="56557" y="11433"/>
                  <a:pt x="47839" y="15041"/>
                  <a:pt x="41408" y="21472"/>
                </a:cubicBezTo>
                <a:lnTo>
                  <a:pt x="0" y="68597"/>
                </a:lnTo>
                <a:lnTo>
                  <a:pt x="0" y="194359"/>
                </a:lnTo>
                <a:lnTo>
                  <a:pt x="51448" y="145769"/>
                </a:lnTo>
                <a:lnTo>
                  <a:pt x="55878" y="149449"/>
                </a:lnTo>
                <a:cubicBezTo>
                  <a:pt x="64095" y="156309"/>
                  <a:pt x="74456" y="160060"/>
                  <a:pt x="85139" y="160060"/>
                </a:cubicBezTo>
                <a:lnTo>
                  <a:pt x="90748" y="160060"/>
                </a:lnTo>
                <a:lnTo>
                  <a:pt x="88247" y="157559"/>
                </a:lnTo>
                <a:cubicBezTo>
                  <a:pt x="84889" y="154201"/>
                  <a:pt x="84889" y="148770"/>
                  <a:pt x="88247" y="145447"/>
                </a:cubicBezTo>
                <a:cubicBezTo>
                  <a:pt x="91606" y="142125"/>
                  <a:pt x="97036" y="142089"/>
                  <a:pt x="100359" y="145447"/>
                </a:cubicBezTo>
                <a:lnTo>
                  <a:pt x="115007" y="160096"/>
                </a:lnTo>
                <a:lnTo>
                  <a:pt x="118223" y="160096"/>
                </a:lnTo>
                <a:cubicBezTo>
                  <a:pt x="125047" y="160096"/>
                  <a:pt x="131728" y="158559"/>
                  <a:pt x="137802" y="155701"/>
                </a:cubicBezTo>
                <a:lnTo>
                  <a:pt x="128262" y="146126"/>
                </a:lnTo>
                <a:cubicBezTo>
                  <a:pt x="124904" y="142768"/>
                  <a:pt x="124904" y="137337"/>
                  <a:pt x="128262" y="134015"/>
                </a:cubicBezTo>
                <a:cubicBezTo>
                  <a:pt x="131621" y="130692"/>
                  <a:pt x="137051" y="130656"/>
                  <a:pt x="140374" y="134015"/>
                </a:cubicBezTo>
                <a:lnTo>
                  <a:pt x="151807" y="145447"/>
                </a:lnTo>
                <a:lnTo>
                  <a:pt x="158059" y="139195"/>
                </a:lnTo>
                <a:cubicBezTo>
                  <a:pt x="161239" y="136015"/>
                  <a:pt x="162168" y="131406"/>
                  <a:pt x="160775" y="127369"/>
                </a:cubicBezTo>
                <a:lnTo>
                  <a:pt x="111506" y="78494"/>
                </a:lnTo>
                <a:lnTo>
                  <a:pt x="106183" y="83817"/>
                </a:lnTo>
                <a:cubicBezTo>
                  <a:pt x="88569" y="101431"/>
                  <a:pt x="60058" y="101431"/>
                  <a:pt x="42444" y="83817"/>
                </a:cubicBezTo>
                <a:cubicBezTo>
                  <a:pt x="34227" y="75600"/>
                  <a:pt x="33906" y="62416"/>
                  <a:pt x="41658" y="53806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0" name="Text 18"/>
          <p:cNvSpPr/>
          <p:nvPr/>
        </p:nvSpPr>
        <p:spPr>
          <a:xfrm>
            <a:off x="1143286" y="4874971"/>
            <a:ext cx="7426785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Actionable Outcomes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143286" y="5204237"/>
            <a:ext cx="7417638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Peserta akan membawa pulang strategi konkret untuk: memahami kapabilitas AI, mengidentifikasi use case di pekerjaan sehari-hari, dan berkolaborasi efektif dengan sistem AI.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8906911" y="2016756"/>
            <a:ext cx="2917665" cy="2167670"/>
          </a:xfrm>
          <a:custGeom>
            <a:avLst/>
            <a:gdLst/>
            <a:ahLst/>
            <a:cxnLst/>
            <a:rect l="l" t="t" r="r" b="b"/>
            <a:pathLst>
              <a:path w="2917665" h="2167670">
                <a:moveTo>
                  <a:pt x="146339" y="0"/>
                </a:moveTo>
                <a:lnTo>
                  <a:pt x="2771326" y="0"/>
                </a:lnTo>
                <a:cubicBezTo>
                  <a:pt x="2852147" y="0"/>
                  <a:pt x="2917665" y="65518"/>
                  <a:pt x="2917665" y="146339"/>
                </a:cubicBezTo>
                <a:lnTo>
                  <a:pt x="2917665" y="2021331"/>
                </a:lnTo>
                <a:cubicBezTo>
                  <a:pt x="2917665" y="2102152"/>
                  <a:pt x="2852147" y="2167670"/>
                  <a:pt x="2771326" y="2167670"/>
                </a:cubicBezTo>
                <a:lnTo>
                  <a:pt x="146339" y="2167670"/>
                </a:lnTo>
                <a:cubicBezTo>
                  <a:pt x="65518" y="2167670"/>
                  <a:pt x="0" y="2102152"/>
                  <a:pt x="0" y="2021331"/>
                </a:cubicBezTo>
                <a:lnTo>
                  <a:pt x="0" y="146339"/>
                </a:lnTo>
                <a:cubicBezTo>
                  <a:pt x="0" y="65572"/>
                  <a:pt x="65572" y="0"/>
                  <a:pt x="146339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10091355" y="2240840"/>
            <a:ext cx="548777" cy="439022"/>
          </a:xfrm>
          <a:custGeom>
            <a:avLst/>
            <a:gdLst/>
            <a:ahLst/>
            <a:cxnLst/>
            <a:rect l="l" t="t" r="r" b="b"/>
            <a:pathLst>
              <a:path w="548777" h="439022">
                <a:moveTo>
                  <a:pt x="274389" y="192072"/>
                </a:moveTo>
                <a:cubicBezTo>
                  <a:pt x="323606" y="192072"/>
                  <a:pt x="363565" y="152113"/>
                  <a:pt x="363565" y="102896"/>
                </a:cubicBezTo>
                <a:cubicBezTo>
                  <a:pt x="363565" y="53678"/>
                  <a:pt x="323606" y="13719"/>
                  <a:pt x="274389" y="13719"/>
                </a:cubicBezTo>
                <a:cubicBezTo>
                  <a:pt x="225171" y="13719"/>
                  <a:pt x="185212" y="53678"/>
                  <a:pt x="185212" y="102896"/>
                </a:cubicBezTo>
                <a:cubicBezTo>
                  <a:pt x="185212" y="152113"/>
                  <a:pt x="225171" y="192072"/>
                  <a:pt x="274389" y="192072"/>
                </a:cubicBezTo>
                <a:close/>
                <a:moveTo>
                  <a:pt x="82317" y="198932"/>
                </a:moveTo>
                <a:cubicBezTo>
                  <a:pt x="116390" y="198932"/>
                  <a:pt x="144054" y="171268"/>
                  <a:pt x="144054" y="137194"/>
                </a:cubicBezTo>
                <a:cubicBezTo>
                  <a:pt x="144054" y="103120"/>
                  <a:pt x="116390" y="75457"/>
                  <a:pt x="82317" y="75457"/>
                </a:cubicBezTo>
                <a:cubicBezTo>
                  <a:pt x="48243" y="75457"/>
                  <a:pt x="20579" y="103120"/>
                  <a:pt x="20579" y="137194"/>
                </a:cubicBezTo>
                <a:cubicBezTo>
                  <a:pt x="20579" y="171268"/>
                  <a:pt x="48243" y="198932"/>
                  <a:pt x="82317" y="198932"/>
                </a:cubicBezTo>
                <a:close/>
                <a:moveTo>
                  <a:pt x="0" y="356705"/>
                </a:moveTo>
                <a:lnTo>
                  <a:pt x="0" y="384144"/>
                </a:lnTo>
                <a:cubicBezTo>
                  <a:pt x="0" y="399321"/>
                  <a:pt x="12262" y="411583"/>
                  <a:pt x="27439" y="411583"/>
                </a:cubicBezTo>
                <a:lnTo>
                  <a:pt x="101781" y="411583"/>
                </a:lnTo>
                <a:cubicBezTo>
                  <a:pt x="98094" y="403180"/>
                  <a:pt x="96036" y="393919"/>
                  <a:pt x="96036" y="384144"/>
                </a:cubicBezTo>
                <a:lnTo>
                  <a:pt x="96036" y="370425"/>
                </a:lnTo>
                <a:cubicBezTo>
                  <a:pt x="96036" y="324808"/>
                  <a:pt x="113185" y="283135"/>
                  <a:pt x="141396" y="251580"/>
                </a:cubicBezTo>
                <a:cubicBezTo>
                  <a:pt x="131364" y="248579"/>
                  <a:pt x="120731" y="246950"/>
                  <a:pt x="109755" y="246950"/>
                </a:cubicBezTo>
                <a:cubicBezTo>
                  <a:pt x="49133" y="246950"/>
                  <a:pt x="0" y="296082"/>
                  <a:pt x="0" y="356705"/>
                </a:cubicBezTo>
                <a:close/>
                <a:moveTo>
                  <a:pt x="528198" y="137194"/>
                </a:moveTo>
                <a:cubicBezTo>
                  <a:pt x="528198" y="103120"/>
                  <a:pt x="500534" y="75457"/>
                  <a:pt x="466461" y="75457"/>
                </a:cubicBezTo>
                <a:cubicBezTo>
                  <a:pt x="432387" y="75457"/>
                  <a:pt x="404723" y="103120"/>
                  <a:pt x="404723" y="137194"/>
                </a:cubicBezTo>
                <a:cubicBezTo>
                  <a:pt x="404723" y="171268"/>
                  <a:pt x="432387" y="198932"/>
                  <a:pt x="466461" y="198932"/>
                </a:cubicBezTo>
                <a:cubicBezTo>
                  <a:pt x="500534" y="198932"/>
                  <a:pt x="528198" y="171268"/>
                  <a:pt x="528198" y="137194"/>
                </a:cubicBezTo>
                <a:close/>
                <a:moveTo>
                  <a:pt x="137194" y="370425"/>
                </a:moveTo>
                <a:lnTo>
                  <a:pt x="137194" y="384144"/>
                </a:lnTo>
                <a:cubicBezTo>
                  <a:pt x="137194" y="399321"/>
                  <a:pt x="149456" y="411583"/>
                  <a:pt x="164633" y="411583"/>
                </a:cubicBezTo>
                <a:lnTo>
                  <a:pt x="299084" y="411583"/>
                </a:lnTo>
                <a:cubicBezTo>
                  <a:pt x="292996" y="393062"/>
                  <a:pt x="293682" y="373511"/>
                  <a:pt x="308258" y="356705"/>
                </a:cubicBezTo>
                <a:cubicBezTo>
                  <a:pt x="296254" y="342814"/>
                  <a:pt x="290680" y="322664"/>
                  <a:pt x="298483" y="302428"/>
                </a:cubicBezTo>
                <a:cubicBezTo>
                  <a:pt x="304143" y="287765"/>
                  <a:pt x="312117" y="274046"/>
                  <a:pt x="321978" y="261870"/>
                </a:cubicBezTo>
                <a:cubicBezTo>
                  <a:pt x="326608" y="256210"/>
                  <a:pt x="331924" y="251837"/>
                  <a:pt x="337669" y="248665"/>
                </a:cubicBezTo>
                <a:cubicBezTo>
                  <a:pt x="318720" y="238804"/>
                  <a:pt x="297197" y="233230"/>
                  <a:pt x="274389" y="233230"/>
                </a:cubicBezTo>
                <a:cubicBezTo>
                  <a:pt x="198589" y="233230"/>
                  <a:pt x="137194" y="294625"/>
                  <a:pt x="137194" y="370425"/>
                </a:cubicBezTo>
                <a:close/>
                <a:moveTo>
                  <a:pt x="535572" y="332610"/>
                </a:moveTo>
                <a:cubicBezTo>
                  <a:pt x="540974" y="329524"/>
                  <a:pt x="543718" y="323093"/>
                  <a:pt x="541403" y="317176"/>
                </a:cubicBezTo>
                <a:cubicBezTo>
                  <a:pt x="537287" y="306544"/>
                  <a:pt x="531542" y="296511"/>
                  <a:pt x="524339" y="287679"/>
                </a:cubicBezTo>
                <a:cubicBezTo>
                  <a:pt x="520395" y="282792"/>
                  <a:pt x="513450" y="281934"/>
                  <a:pt x="508048" y="285107"/>
                </a:cubicBezTo>
                <a:cubicBezTo>
                  <a:pt x="489355" y="295911"/>
                  <a:pt x="466375" y="282706"/>
                  <a:pt x="466375" y="261012"/>
                </a:cubicBezTo>
                <a:cubicBezTo>
                  <a:pt x="466375" y="254753"/>
                  <a:pt x="462173" y="249179"/>
                  <a:pt x="456000" y="248236"/>
                </a:cubicBezTo>
                <a:cubicBezTo>
                  <a:pt x="444938" y="246521"/>
                  <a:pt x="433020" y="246521"/>
                  <a:pt x="421958" y="248236"/>
                </a:cubicBezTo>
                <a:cubicBezTo>
                  <a:pt x="415784" y="249179"/>
                  <a:pt x="411583" y="254753"/>
                  <a:pt x="411583" y="261012"/>
                </a:cubicBezTo>
                <a:cubicBezTo>
                  <a:pt x="411583" y="282620"/>
                  <a:pt x="388603" y="295911"/>
                  <a:pt x="369910" y="285107"/>
                </a:cubicBezTo>
                <a:cubicBezTo>
                  <a:pt x="364508" y="282020"/>
                  <a:pt x="357563" y="282877"/>
                  <a:pt x="353618" y="287679"/>
                </a:cubicBezTo>
                <a:cubicBezTo>
                  <a:pt x="346416" y="296511"/>
                  <a:pt x="340671" y="306544"/>
                  <a:pt x="336555" y="317176"/>
                </a:cubicBezTo>
                <a:cubicBezTo>
                  <a:pt x="334325" y="323007"/>
                  <a:pt x="336983" y="329438"/>
                  <a:pt x="342386" y="332525"/>
                </a:cubicBezTo>
                <a:cubicBezTo>
                  <a:pt x="361164" y="343329"/>
                  <a:pt x="361164" y="369824"/>
                  <a:pt x="342386" y="380714"/>
                </a:cubicBezTo>
                <a:cubicBezTo>
                  <a:pt x="336983" y="383801"/>
                  <a:pt x="334240" y="390232"/>
                  <a:pt x="336555" y="396063"/>
                </a:cubicBezTo>
                <a:cubicBezTo>
                  <a:pt x="340671" y="406695"/>
                  <a:pt x="346416" y="416728"/>
                  <a:pt x="353618" y="425560"/>
                </a:cubicBezTo>
                <a:cubicBezTo>
                  <a:pt x="357563" y="430447"/>
                  <a:pt x="364508" y="431305"/>
                  <a:pt x="369910" y="428132"/>
                </a:cubicBezTo>
                <a:cubicBezTo>
                  <a:pt x="388603" y="417328"/>
                  <a:pt x="411583" y="430619"/>
                  <a:pt x="411583" y="452227"/>
                </a:cubicBezTo>
                <a:cubicBezTo>
                  <a:pt x="411583" y="458486"/>
                  <a:pt x="415784" y="464060"/>
                  <a:pt x="421958" y="465003"/>
                </a:cubicBezTo>
                <a:cubicBezTo>
                  <a:pt x="433020" y="466718"/>
                  <a:pt x="444938" y="466718"/>
                  <a:pt x="456000" y="465003"/>
                </a:cubicBezTo>
                <a:cubicBezTo>
                  <a:pt x="462173" y="464060"/>
                  <a:pt x="466375" y="458486"/>
                  <a:pt x="466375" y="452227"/>
                </a:cubicBezTo>
                <a:cubicBezTo>
                  <a:pt x="466375" y="430619"/>
                  <a:pt x="489355" y="417328"/>
                  <a:pt x="508048" y="428132"/>
                </a:cubicBezTo>
                <a:cubicBezTo>
                  <a:pt x="513450" y="431219"/>
                  <a:pt x="520395" y="430361"/>
                  <a:pt x="524339" y="425560"/>
                </a:cubicBezTo>
                <a:cubicBezTo>
                  <a:pt x="531542" y="416728"/>
                  <a:pt x="537287" y="406695"/>
                  <a:pt x="541403" y="396063"/>
                </a:cubicBezTo>
                <a:cubicBezTo>
                  <a:pt x="543632" y="390232"/>
                  <a:pt x="540974" y="383801"/>
                  <a:pt x="535572" y="380714"/>
                </a:cubicBezTo>
                <a:cubicBezTo>
                  <a:pt x="516794" y="369910"/>
                  <a:pt x="516794" y="343414"/>
                  <a:pt x="535572" y="332525"/>
                </a:cubicBezTo>
                <a:close/>
                <a:moveTo>
                  <a:pt x="404723" y="356705"/>
                </a:moveTo>
                <a:cubicBezTo>
                  <a:pt x="404723" y="337775"/>
                  <a:pt x="420092" y="322407"/>
                  <a:pt x="439022" y="322407"/>
                </a:cubicBezTo>
                <a:cubicBezTo>
                  <a:pt x="457952" y="322407"/>
                  <a:pt x="473320" y="337775"/>
                  <a:pt x="473320" y="356705"/>
                </a:cubicBezTo>
                <a:cubicBezTo>
                  <a:pt x="473320" y="375635"/>
                  <a:pt x="457952" y="391004"/>
                  <a:pt x="439022" y="391004"/>
                </a:cubicBezTo>
                <a:cubicBezTo>
                  <a:pt x="420092" y="391004"/>
                  <a:pt x="404723" y="375635"/>
                  <a:pt x="404723" y="35670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4" name="Text 22"/>
          <p:cNvSpPr/>
          <p:nvPr/>
        </p:nvSpPr>
        <p:spPr>
          <a:xfrm>
            <a:off x="8993801" y="2826203"/>
            <a:ext cx="2743886" cy="548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321" b="1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4M+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089837" y="3448150"/>
            <a:ext cx="2551814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6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ASN Indonesia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098983" y="3777416"/>
            <a:ext cx="253352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8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Target audience utama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906911" y="4339913"/>
            <a:ext cx="2917665" cy="1728648"/>
          </a:xfrm>
          <a:custGeom>
            <a:avLst/>
            <a:gdLst/>
            <a:ahLst/>
            <a:cxnLst/>
            <a:rect l="l" t="t" r="r" b="b"/>
            <a:pathLst>
              <a:path w="2917665" h="1728648">
                <a:moveTo>
                  <a:pt x="146347" y="0"/>
                </a:moveTo>
                <a:lnTo>
                  <a:pt x="2771318" y="0"/>
                </a:lnTo>
                <a:cubicBezTo>
                  <a:pt x="2852143" y="0"/>
                  <a:pt x="2917665" y="65522"/>
                  <a:pt x="2917665" y="146347"/>
                </a:cubicBezTo>
                <a:lnTo>
                  <a:pt x="2917665" y="1582301"/>
                </a:lnTo>
                <a:cubicBezTo>
                  <a:pt x="2917665" y="1663126"/>
                  <a:pt x="2852143" y="1728648"/>
                  <a:pt x="2771318" y="1728648"/>
                </a:cubicBezTo>
                <a:lnTo>
                  <a:pt x="146347" y="1728648"/>
                </a:lnTo>
                <a:cubicBezTo>
                  <a:pt x="65522" y="1728648"/>
                  <a:pt x="0" y="1663126"/>
                  <a:pt x="0" y="1582301"/>
                </a:cubicBezTo>
                <a:lnTo>
                  <a:pt x="0" y="146347"/>
                </a:lnTo>
                <a:cubicBezTo>
                  <a:pt x="0" y="65576"/>
                  <a:pt x="65576" y="0"/>
                  <a:pt x="146347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9117276" y="4563997"/>
            <a:ext cx="182926" cy="182926"/>
          </a:xfrm>
          <a:custGeom>
            <a:avLst/>
            <a:gdLst/>
            <a:ahLst/>
            <a:cxnLst/>
            <a:rect l="l" t="t" r="r" b="b"/>
            <a:pathLst>
              <a:path w="182926" h="182926">
                <a:moveTo>
                  <a:pt x="160060" y="91463"/>
                </a:moveTo>
                <a:cubicBezTo>
                  <a:pt x="160060" y="53603"/>
                  <a:pt x="129323" y="22866"/>
                  <a:pt x="91463" y="22866"/>
                </a:cubicBezTo>
                <a:cubicBezTo>
                  <a:pt x="53603" y="22866"/>
                  <a:pt x="22866" y="53603"/>
                  <a:pt x="22866" y="91463"/>
                </a:cubicBezTo>
                <a:cubicBezTo>
                  <a:pt x="22866" y="129323"/>
                  <a:pt x="53603" y="160060"/>
                  <a:pt x="91463" y="160060"/>
                </a:cubicBezTo>
                <a:cubicBezTo>
                  <a:pt x="129323" y="160060"/>
                  <a:pt x="160060" y="129323"/>
                  <a:pt x="160060" y="91463"/>
                </a:cubicBezTo>
                <a:close/>
                <a:moveTo>
                  <a:pt x="0" y="91463"/>
                </a:moveTo>
                <a:cubicBezTo>
                  <a:pt x="0" y="40983"/>
                  <a:pt x="40983" y="0"/>
                  <a:pt x="91463" y="0"/>
                </a:cubicBezTo>
                <a:cubicBezTo>
                  <a:pt x="141943" y="0"/>
                  <a:pt x="182926" y="40983"/>
                  <a:pt x="182926" y="91463"/>
                </a:cubicBezTo>
                <a:cubicBezTo>
                  <a:pt x="182926" y="141943"/>
                  <a:pt x="141943" y="182926"/>
                  <a:pt x="91463" y="182926"/>
                </a:cubicBezTo>
                <a:cubicBezTo>
                  <a:pt x="40983" y="182926"/>
                  <a:pt x="0" y="141943"/>
                  <a:pt x="0" y="91463"/>
                </a:cubicBezTo>
                <a:close/>
                <a:moveTo>
                  <a:pt x="91463" y="120045"/>
                </a:moveTo>
                <a:cubicBezTo>
                  <a:pt x="107238" y="120045"/>
                  <a:pt x="120045" y="107238"/>
                  <a:pt x="120045" y="91463"/>
                </a:cubicBezTo>
                <a:cubicBezTo>
                  <a:pt x="120045" y="75688"/>
                  <a:pt x="107238" y="62881"/>
                  <a:pt x="91463" y="62881"/>
                </a:cubicBezTo>
                <a:cubicBezTo>
                  <a:pt x="75688" y="62881"/>
                  <a:pt x="62881" y="75688"/>
                  <a:pt x="62881" y="91463"/>
                </a:cubicBezTo>
                <a:cubicBezTo>
                  <a:pt x="62881" y="107238"/>
                  <a:pt x="75688" y="120045"/>
                  <a:pt x="91463" y="120045"/>
                </a:cubicBezTo>
                <a:close/>
                <a:moveTo>
                  <a:pt x="91463" y="40015"/>
                </a:moveTo>
                <a:cubicBezTo>
                  <a:pt x="119858" y="40015"/>
                  <a:pt x="142911" y="63068"/>
                  <a:pt x="142911" y="91463"/>
                </a:cubicBezTo>
                <a:cubicBezTo>
                  <a:pt x="142911" y="119858"/>
                  <a:pt x="119858" y="142911"/>
                  <a:pt x="91463" y="142911"/>
                </a:cubicBezTo>
                <a:cubicBezTo>
                  <a:pt x="63068" y="142911"/>
                  <a:pt x="40015" y="119858"/>
                  <a:pt x="40015" y="91463"/>
                </a:cubicBezTo>
                <a:cubicBezTo>
                  <a:pt x="40015" y="63068"/>
                  <a:pt x="63068" y="40015"/>
                  <a:pt x="91463" y="40015"/>
                </a:cubicBezTo>
                <a:close/>
                <a:moveTo>
                  <a:pt x="80030" y="91463"/>
                </a:moveTo>
                <a:cubicBezTo>
                  <a:pt x="80030" y="85153"/>
                  <a:pt x="85153" y="80030"/>
                  <a:pt x="91463" y="80030"/>
                </a:cubicBezTo>
                <a:cubicBezTo>
                  <a:pt x="97773" y="80030"/>
                  <a:pt x="102896" y="85153"/>
                  <a:pt x="102896" y="91463"/>
                </a:cubicBezTo>
                <a:cubicBezTo>
                  <a:pt x="102896" y="97773"/>
                  <a:pt x="97773" y="102896"/>
                  <a:pt x="91463" y="102896"/>
                </a:cubicBezTo>
                <a:cubicBezTo>
                  <a:pt x="85153" y="102896"/>
                  <a:pt x="80030" y="97773"/>
                  <a:pt x="80030" y="91463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9" name="Text 27"/>
          <p:cNvSpPr/>
          <p:nvPr/>
        </p:nvSpPr>
        <p:spPr>
          <a:xfrm>
            <a:off x="9432823" y="4527412"/>
            <a:ext cx="887190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Perfect For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9094410" y="4984726"/>
            <a:ext cx="73170" cy="73170"/>
          </a:xfrm>
          <a:custGeom>
            <a:avLst/>
            <a:gdLst/>
            <a:ahLst/>
            <a:cxnLst/>
            <a:rect l="l" t="t" r="r" b="b"/>
            <a:pathLst>
              <a:path w="73170" h="73170">
                <a:moveTo>
                  <a:pt x="36585" y="0"/>
                </a:moveTo>
                <a:lnTo>
                  <a:pt x="36585" y="0"/>
                </a:lnTo>
                <a:cubicBezTo>
                  <a:pt x="56777" y="0"/>
                  <a:pt x="73170" y="16393"/>
                  <a:pt x="73170" y="36585"/>
                </a:cubicBezTo>
                <a:lnTo>
                  <a:pt x="73170" y="36585"/>
                </a:lnTo>
                <a:cubicBezTo>
                  <a:pt x="73170" y="56777"/>
                  <a:pt x="56777" y="73170"/>
                  <a:pt x="36585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1" name="Text 29"/>
          <p:cNvSpPr/>
          <p:nvPr/>
        </p:nvSpPr>
        <p:spPr>
          <a:xfrm>
            <a:off x="9240751" y="4929848"/>
            <a:ext cx="1225602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Government Training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094410" y="5240822"/>
            <a:ext cx="73170" cy="73170"/>
          </a:xfrm>
          <a:custGeom>
            <a:avLst/>
            <a:gdLst/>
            <a:ahLst/>
            <a:cxnLst/>
            <a:rect l="l" t="t" r="r" b="b"/>
            <a:pathLst>
              <a:path w="73170" h="73170">
                <a:moveTo>
                  <a:pt x="36585" y="0"/>
                </a:moveTo>
                <a:lnTo>
                  <a:pt x="36585" y="0"/>
                </a:lnTo>
                <a:cubicBezTo>
                  <a:pt x="56777" y="0"/>
                  <a:pt x="73170" y="16393"/>
                  <a:pt x="73170" y="36585"/>
                </a:cubicBezTo>
                <a:lnTo>
                  <a:pt x="73170" y="36585"/>
                </a:lnTo>
                <a:cubicBezTo>
                  <a:pt x="73170" y="56777"/>
                  <a:pt x="56777" y="73170"/>
                  <a:pt x="36585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3" name="Text 31"/>
          <p:cNvSpPr/>
          <p:nvPr/>
        </p:nvSpPr>
        <p:spPr>
          <a:xfrm>
            <a:off x="9240751" y="5185944"/>
            <a:ext cx="704264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PPTI Events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9094410" y="5496918"/>
            <a:ext cx="73170" cy="73170"/>
          </a:xfrm>
          <a:custGeom>
            <a:avLst/>
            <a:gdLst/>
            <a:ahLst/>
            <a:cxnLst/>
            <a:rect l="l" t="t" r="r" b="b"/>
            <a:pathLst>
              <a:path w="73170" h="73170">
                <a:moveTo>
                  <a:pt x="36585" y="0"/>
                </a:moveTo>
                <a:lnTo>
                  <a:pt x="36585" y="0"/>
                </a:lnTo>
                <a:cubicBezTo>
                  <a:pt x="56777" y="0"/>
                  <a:pt x="73170" y="16393"/>
                  <a:pt x="73170" y="36585"/>
                </a:cubicBezTo>
                <a:lnTo>
                  <a:pt x="73170" y="36585"/>
                </a:lnTo>
                <a:cubicBezTo>
                  <a:pt x="73170" y="56777"/>
                  <a:pt x="56777" y="73170"/>
                  <a:pt x="36585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5" name="Text 33"/>
          <p:cNvSpPr/>
          <p:nvPr/>
        </p:nvSpPr>
        <p:spPr>
          <a:xfrm>
            <a:off x="9240751" y="5442041"/>
            <a:ext cx="1298773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Corporate Workshops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094410" y="5753014"/>
            <a:ext cx="73170" cy="73170"/>
          </a:xfrm>
          <a:custGeom>
            <a:avLst/>
            <a:gdLst/>
            <a:ahLst/>
            <a:cxnLst/>
            <a:rect l="l" t="t" r="r" b="b"/>
            <a:pathLst>
              <a:path w="73170" h="73170">
                <a:moveTo>
                  <a:pt x="36585" y="0"/>
                </a:moveTo>
                <a:lnTo>
                  <a:pt x="36585" y="0"/>
                </a:lnTo>
                <a:cubicBezTo>
                  <a:pt x="56777" y="0"/>
                  <a:pt x="73170" y="16393"/>
                  <a:pt x="73170" y="36585"/>
                </a:cubicBezTo>
                <a:lnTo>
                  <a:pt x="73170" y="36585"/>
                </a:lnTo>
                <a:cubicBezTo>
                  <a:pt x="73170" y="56777"/>
                  <a:pt x="56777" y="73170"/>
                  <a:pt x="36585" y="73170"/>
                </a:cubicBezTo>
                <a:lnTo>
                  <a:pt x="36585" y="73170"/>
                </a:lnTo>
                <a:cubicBezTo>
                  <a:pt x="16393" y="73170"/>
                  <a:pt x="0" y="56777"/>
                  <a:pt x="0" y="36585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7" name="Text 35"/>
          <p:cNvSpPr/>
          <p:nvPr/>
        </p:nvSpPr>
        <p:spPr>
          <a:xfrm>
            <a:off x="9240751" y="5698137"/>
            <a:ext cx="117987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HR &amp; L&amp;D Programs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906911" y="6224048"/>
            <a:ext cx="2917665" cy="631094"/>
          </a:xfrm>
          <a:custGeom>
            <a:avLst/>
            <a:gdLst/>
            <a:ahLst/>
            <a:cxnLst/>
            <a:rect l="l" t="t" r="r" b="b"/>
            <a:pathLst>
              <a:path w="2917665" h="631094">
                <a:moveTo>
                  <a:pt x="146338" y="0"/>
                </a:moveTo>
                <a:lnTo>
                  <a:pt x="2771327" y="0"/>
                </a:lnTo>
                <a:cubicBezTo>
                  <a:pt x="2852148" y="0"/>
                  <a:pt x="2917665" y="65518"/>
                  <a:pt x="2917665" y="146338"/>
                </a:cubicBezTo>
                <a:lnTo>
                  <a:pt x="2917665" y="484756"/>
                </a:lnTo>
                <a:cubicBezTo>
                  <a:pt x="2917665" y="565522"/>
                  <a:pt x="2852094" y="631094"/>
                  <a:pt x="2771327" y="631094"/>
                </a:cubicBezTo>
                <a:lnTo>
                  <a:pt x="146338" y="631094"/>
                </a:lnTo>
                <a:cubicBezTo>
                  <a:pt x="65518" y="631094"/>
                  <a:pt x="0" y="565576"/>
                  <a:pt x="0" y="484756"/>
                </a:cubicBezTo>
                <a:lnTo>
                  <a:pt x="0" y="146338"/>
                </a:lnTo>
                <a:cubicBezTo>
                  <a:pt x="0" y="65572"/>
                  <a:pt x="65572" y="0"/>
                  <a:pt x="146338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9080691" y="6448132"/>
            <a:ext cx="182926" cy="182926"/>
          </a:xfrm>
          <a:custGeom>
            <a:avLst/>
            <a:gdLst/>
            <a:ahLst/>
            <a:cxnLst/>
            <a:rect l="l" t="t" r="r" b="b"/>
            <a:pathLst>
              <a:path w="182926" h="182926">
                <a:moveTo>
                  <a:pt x="91463" y="0"/>
                </a:moveTo>
                <a:cubicBezTo>
                  <a:pt x="141943" y="0"/>
                  <a:pt x="182926" y="40983"/>
                  <a:pt x="182926" y="91463"/>
                </a:cubicBezTo>
                <a:cubicBezTo>
                  <a:pt x="182926" y="141943"/>
                  <a:pt x="141943" y="182926"/>
                  <a:pt x="91463" y="182926"/>
                </a:cubicBezTo>
                <a:cubicBezTo>
                  <a:pt x="40983" y="182926"/>
                  <a:pt x="0" y="141943"/>
                  <a:pt x="0" y="91463"/>
                </a:cubicBezTo>
                <a:cubicBezTo>
                  <a:pt x="0" y="40983"/>
                  <a:pt x="40983" y="0"/>
                  <a:pt x="91463" y="0"/>
                </a:cubicBezTo>
                <a:close/>
                <a:moveTo>
                  <a:pt x="82888" y="42873"/>
                </a:moveTo>
                <a:lnTo>
                  <a:pt x="82888" y="91463"/>
                </a:lnTo>
                <a:cubicBezTo>
                  <a:pt x="82888" y="94321"/>
                  <a:pt x="84317" y="97001"/>
                  <a:pt x="86711" y="98608"/>
                </a:cubicBezTo>
                <a:lnTo>
                  <a:pt x="121010" y="121474"/>
                </a:lnTo>
                <a:cubicBezTo>
                  <a:pt x="124940" y="124118"/>
                  <a:pt x="130263" y="123046"/>
                  <a:pt x="132907" y="119080"/>
                </a:cubicBezTo>
                <a:cubicBezTo>
                  <a:pt x="135551" y="115115"/>
                  <a:pt x="134479" y="109827"/>
                  <a:pt x="130513" y="107183"/>
                </a:cubicBezTo>
                <a:lnTo>
                  <a:pt x="100038" y="86890"/>
                </a:lnTo>
                <a:lnTo>
                  <a:pt x="100038" y="42873"/>
                </a:lnTo>
                <a:cubicBezTo>
                  <a:pt x="100038" y="38121"/>
                  <a:pt x="96215" y="34299"/>
                  <a:pt x="91463" y="34299"/>
                </a:cubicBezTo>
                <a:cubicBezTo>
                  <a:pt x="86711" y="34299"/>
                  <a:pt x="82888" y="38121"/>
                  <a:pt x="82888" y="42873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0" name="Text 38"/>
          <p:cNvSpPr/>
          <p:nvPr/>
        </p:nvSpPr>
        <p:spPr>
          <a:xfrm>
            <a:off x="9396237" y="6374962"/>
            <a:ext cx="1371943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Flexible Duration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396237" y="6557887"/>
            <a:ext cx="1362797" cy="146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4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Half-day workshop optimal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7783" y="367783"/>
            <a:ext cx="441339" cy="441339"/>
          </a:xfrm>
          <a:custGeom>
            <a:avLst/>
            <a:gdLst/>
            <a:ahLst/>
            <a:cxnLst/>
            <a:rect l="l" t="t" r="r" b="b"/>
            <a:pathLst>
              <a:path w="441339" h="441339">
                <a:moveTo>
                  <a:pt x="110335" y="0"/>
                </a:moveTo>
                <a:lnTo>
                  <a:pt x="331005" y="0"/>
                </a:lnTo>
                <a:cubicBezTo>
                  <a:pt x="391900" y="0"/>
                  <a:pt x="441339" y="49439"/>
                  <a:pt x="441339" y="110335"/>
                </a:cubicBezTo>
                <a:lnTo>
                  <a:pt x="441339" y="331005"/>
                </a:lnTo>
                <a:cubicBezTo>
                  <a:pt x="441339" y="391941"/>
                  <a:pt x="391941" y="441339"/>
                  <a:pt x="331005" y="441339"/>
                </a:cubicBezTo>
                <a:lnTo>
                  <a:pt x="110335" y="441339"/>
                </a:lnTo>
                <a:cubicBezTo>
                  <a:pt x="49399" y="441339"/>
                  <a:pt x="0" y="391941"/>
                  <a:pt x="0" y="331005"/>
                </a:cubicBezTo>
                <a:lnTo>
                  <a:pt x="0" y="110335"/>
                </a:lnTo>
                <a:cubicBezTo>
                  <a:pt x="0" y="49439"/>
                  <a:pt x="49439" y="0"/>
                  <a:pt x="110335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75604" y="459729"/>
            <a:ext cx="321810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8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56235" y="496507"/>
            <a:ext cx="1232072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b="1" spc="101" kern="0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Featured Topic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7783" y="919457"/>
            <a:ext cx="11677104" cy="551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75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Agentic AI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67783" y="1544688"/>
            <a:ext cx="11548380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8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Dari Hype ke Implementasi Nyata di Sektor Publik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72380" y="2027403"/>
            <a:ext cx="5608688" cy="1425158"/>
          </a:xfrm>
          <a:custGeom>
            <a:avLst/>
            <a:gdLst/>
            <a:ahLst/>
            <a:cxnLst/>
            <a:rect l="l" t="t" r="r" b="b"/>
            <a:pathLst>
              <a:path w="5608688" h="1425158">
                <a:moveTo>
                  <a:pt x="147119" y="0"/>
                </a:moveTo>
                <a:lnTo>
                  <a:pt x="5461569" y="0"/>
                </a:lnTo>
                <a:cubicBezTo>
                  <a:pt x="5542820" y="0"/>
                  <a:pt x="5608688" y="65867"/>
                  <a:pt x="5608688" y="147119"/>
                </a:cubicBezTo>
                <a:lnTo>
                  <a:pt x="5608688" y="1278039"/>
                </a:lnTo>
                <a:cubicBezTo>
                  <a:pt x="5608688" y="1359291"/>
                  <a:pt x="5542820" y="1425158"/>
                  <a:pt x="5461569" y="1425158"/>
                </a:cubicBezTo>
                <a:lnTo>
                  <a:pt x="147119" y="1425158"/>
                </a:lnTo>
                <a:cubicBezTo>
                  <a:pt x="65922" y="1425158"/>
                  <a:pt x="0" y="1359237"/>
                  <a:pt x="0" y="1278039"/>
                </a:cubicBezTo>
                <a:lnTo>
                  <a:pt x="0" y="147119"/>
                </a:lnTo>
                <a:cubicBezTo>
                  <a:pt x="0" y="65867"/>
                  <a:pt x="65867" y="0"/>
                  <a:pt x="14711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30196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60869" y="2215891"/>
            <a:ext cx="441339" cy="441339"/>
          </a:xfrm>
          <a:custGeom>
            <a:avLst/>
            <a:gdLst/>
            <a:ahLst/>
            <a:cxnLst/>
            <a:rect l="l" t="t" r="r" b="b"/>
            <a:pathLst>
              <a:path w="441339" h="441339">
                <a:moveTo>
                  <a:pt x="110335" y="0"/>
                </a:moveTo>
                <a:lnTo>
                  <a:pt x="331005" y="0"/>
                </a:lnTo>
                <a:cubicBezTo>
                  <a:pt x="391900" y="0"/>
                  <a:pt x="441339" y="49439"/>
                  <a:pt x="441339" y="110335"/>
                </a:cubicBezTo>
                <a:lnTo>
                  <a:pt x="441339" y="331005"/>
                </a:lnTo>
                <a:cubicBezTo>
                  <a:pt x="441339" y="391941"/>
                  <a:pt x="391941" y="441339"/>
                  <a:pt x="331005" y="441339"/>
                </a:cubicBezTo>
                <a:lnTo>
                  <a:pt x="110335" y="441339"/>
                </a:lnTo>
                <a:cubicBezTo>
                  <a:pt x="49399" y="441339"/>
                  <a:pt x="0" y="391941"/>
                  <a:pt x="0" y="331005"/>
                </a:cubicBezTo>
                <a:lnTo>
                  <a:pt x="0" y="110335"/>
                </a:lnTo>
                <a:cubicBezTo>
                  <a:pt x="0" y="49439"/>
                  <a:pt x="49439" y="0"/>
                  <a:pt x="110335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66606" y="2344615"/>
            <a:ext cx="229864" cy="183891"/>
          </a:xfrm>
          <a:custGeom>
            <a:avLst/>
            <a:gdLst/>
            <a:ahLst/>
            <a:cxnLst/>
            <a:rect l="l" t="t" r="r" b="b"/>
            <a:pathLst>
              <a:path w="229864" h="183891">
                <a:moveTo>
                  <a:pt x="126425" y="0"/>
                </a:moveTo>
                <a:cubicBezTo>
                  <a:pt x="126425" y="-6357"/>
                  <a:pt x="121289" y="-11493"/>
                  <a:pt x="114932" y="-11493"/>
                </a:cubicBezTo>
                <a:cubicBezTo>
                  <a:pt x="108575" y="-11493"/>
                  <a:pt x="103439" y="-6357"/>
                  <a:pt x="103439" y="0"/>
                </a:cubicBezTo>
                <a:lnTo>
                  <a:pt x="103439" y="22986"/>
                </a:lnTo>
                <a:lnTo>
                  <a:pt x="68959" y="22986"/>
                </a:lnTo>
                <a:cubicBezTo>
                  <a:pt x="49924" y="22986"/>
                  <a:pt x="34480" y="38430"/>
                  <a:pt x="34480" y="57466"/>
                </a:cubicBezTo>
                <a:lnTo>
                  <a:pt x="34480" y="137919"/>
                </a:lnTo>
                <a:cubicBezTo>
                  <a:pt x="34480" y="156954"/>
                  <a:pt x="49924" y="172398"/>
                  <a:pt x="68959" y="172398"/>
                </a:cubicBezTo>
                <a:lnTo>
                  <a:pt x="160905" y="172398"/>
                </a:lnTo>
                <a:cubicBezTo>
                  <a:pt x="179941" y="172398"/>
                  <a:pt x="195385" y="156954"/>
                  <a:pt x="195385" y="137919"/>
                </a:cubicBezTo>
                <a:lnTo>
                  <a:pt x="195385" y="57466"/>
                </a:lnTo>
                <a:cubicBezTo>
                  <a:pt x="195385" y="38430"/>
                  <a:pt x="179941" y="22986"/>
                  <a:pt x="160905" y="22986"/>
                </a:cubicBezTo>
                <a:lnTo>
                  <a:pt x="126425" y="22986"/>
                </a:lnTo>
                <a:lnTo>
                  <a:pt x="126425" y="0"/>
                </a:lnTo>
                <a:close/>
                <a:moveTo>
                  <a:pt x="57466" y="132172"/>
                </a:moveTo>
                <a:cubicBezTo>
                  <a:pt x="57466" y="127395"/>
                  <a:pt x="61309" y="123552"/>
                  <a:pt x="66086" y="123552"/>
                </a:cubicBezTo>
                <a:lnTo>
                  <a:pt x="77579" y="123552"/>
                </a:lnTo>
                <a:cubicBezTo>
                  <a:pt x="82356" y="123552"/>
                  <a:pt x="86199" y="127395"/>
                  <a:pt x="86199" y="132172"/>
                </a:cubicBezTo>
                <a:cubicBezTo>
                  <a:pt x="86199" y="136949"/>
                  <a:pt x="82356" y="140792"/>
                  <a:pt x="77579" y="140792"/>
                </a:cubicBezTo>
                <a:lnTo>
                  <a:pt x="66086" y="140792"/>
                </a:lnTo>
                <a:cubicBezTo>
                  <a:pt x="61309" y="140792"/>
                  <a:pt x="57466" y="136949"/>
                  <a:pt x="57466" y="132172"/>
                </a:cubicBezTo>
                <a:close/>
                <a:moveTo>
                  <a:pt x="100566" y="132172"/>
                </a:moveTo>
                <a:cubicBezTo>
                  <a:pt x="100566" y="127395"/>
                  <a:pt x="104409" y="123552"/>
                  <a:pt x="109186" y="123552"/>
                </a:cubicBezTo>
                <a:lnTo>
                  <a:pt x="120679" y="123552"/>
                </a:lnTo>
                <a:cubicBezTo>
                  <a:pt x="125456" y="123552"/>
                  <a:pt x="129299" y="127395"/>
                  <a:pt x="129299" y="132172"/>
                </a:cubicBezTo>
                <a:cubicBezTo>
                  <a:pt x="129299" y="136949"/>
                  <a:pt x="125456" y="140792"/>
                  <a:pt x="120679" y="140792"/>
                </a:cubicBezTo>
                <a:lnTo>
                  <a:pt x="109186" y="140792"/>
                </a:lnTo>
                <a:cubicBezTo>
                  <a:pt x="104409" y="140792"/>
                  <a:pt x="100566" y="136949"/>
                  <a:pt x="100566" y="132172"/>
                </a:cubicBezTo>
                <a:close/>
                <a:moveTo>
                  <a:pt x="143665" y="132172"/>
                </a:moveTo>
                <a:cubicBezTo>
                  <a:pt x="143665" y="127395"/>
                  <a:pt x="147508" y="123552"/>
                  <a:pt x="152285" y="123552"/>
                </a:cubicBezTo>
                <a:lnTo>
                  <a:pt x="163778" y="123552"/>
                </a:lnTo>
                <a:cubicBezTo>
                  <a:pt x="168555" y="123552"/>
                  <a:pt x="172398" y="127395"/>
                  <a:pt x="172398" y="132172"/>
                </a:cubicBezTo>
                <a:cubicBezTo>
                  <a:pt x="172398" y="136949"/>
                  <a:pt x="168555" y="140792"/>
                  <a:pt x="163778" y="140792"/>
                </a:cubicBezTo>
                <a:lnTo>
                  <a:pt x="152285" y="140792"/>
                </a:lnTo>
                <a:cubicBezTo>
                  <a:pt x="147508" y="140792"/>
                  <a:pt x="143665" y="136949"/>
                  <a:pt x="143665" y="132172"/>
                </a:cubicBezTo>
                <a:close/>
                <a:moveTo>
                  <a:pt x="80452" y="63213"/>
                </a:moveTo>
                <a:cubicBezTo>
                  <a:pt x="89967" y="63213"/>
                  <a:pt x="97692" y="70938"/>
                  <a:pt x="97692" y="80452"/>
                </a:cubicBezTo>
                <a:cubicBezTo>
                  <a:pt x="97692" y="89967"/>
                  <a:pt x="89967" y="97692"/>
                  <a:pt x="80452" y="97692"/>
                </a:cubicBezTo>
                <a:cubicBezTo>
                  <a:pt x="70938" y="97692"/>
                  <a:pt x="63213" y="89967"/>
                  <a:pt x="63213" y="80452"/>
                </a:cubicBezTo>
                <a:cubicBezTo>
                  <a:pt x="63213" y="70938"/>
                  <a:pt x="70938" y="63213"/>
                  <a:pt x="80452" y="63213"/>
                </a:cubicBezTo>
                <a:close/>
                <a:moveTo>
                  <a:pt x="132172" y="80452"/>
                </a:moveTo>
                <a:cubicBezTo>
                  <a:pt x="132172" y="70938"/>
                  <a:pt x="139897" y="63213"/>
                  <a:pt x="149412" y="63213"/>
                </a:cubicBezTo>
                <a:cubicBezTo>
                  <a:pt x="158927" y="63213"/>
                  <a:pt x="166652" y="70938"/>
                  <a:pt x="166652" y="80452"/>
                </a:cubicBezTo>
                <a:cubicBezTo>
                  <a:pt x="166652" y="89967"/>
                  <a:pt x="158927" y="97692"/>
                  <a:pt x="149412" y="97692"/>
                </a:cubicBezTo>
                <a:cubicBezTo>
                  <a:pt x="139897" y="97692"/>
                  <a:pt x="132172" y="89967"/>
                  <a:pt x="132172" y="80452"/>
                </a:cubicBezTo>
                <a:close/>
                <a:moveTo>
                  <a:pt x="22986" y="80452"/>
                </a:moveTo>
                <a:cubicBezTo>
                  <a:pt x="22986" y="74095"/>
                  <a:pt x="17850" y="68959"/>
                  <a:pt x="11493" y="68959"/>
                </a:cubicBezTo>
                <a:cubicBezTo>
                  <a:pt x="5136" y="68959"/>
                  <a:pt x="0" y="74095"/>
                  <a:pt x="0" y="80452"/>
                </a:cubicBezTo>
                <a:lnTo>
                  <a:pt x="0" y="114932"/>
                </a:lnTo>
                <a:cubicBezTo>
                  <a:pt x="0" y="121289"/>
                  <a:pt x="5136" y="126425"/>
                  <a:pt x="11493" y="126425"/>
                </a:cubicBezTo>
                <a:cubicBezTo>
                  <a:pt x="17850" y="126425"/>
                  <a:pt x="22986" y="121289"/>
                  <a:pt x="22986" y="114932"/>
                </a:cubicBezTo>
                <a:lnTo>
                  <a:pt x="22986" y="80452"/>
                </a:lnTo>
                <a:close/>
                <a:moveTo>
                  <a:pt x="218371" y="68959"/>
                </a:moveTo>
                <a:cubicBezTo>
                  <a:pt x="212014" y="68959"/>
                  <a:pt x="206878" y="74095"/>
                  <a:pt x="206878" y="80452"/>
                </a:cubicBezTo>
                <a:lnTo>
                  <a:pt x="206878" y="114932"/>
                </a:lnTo>
                <a:cubicBezTo>
                  <a:pt x="206878" y="121289"/>
                  <a:pt x="212014" y="126425"/>
                  <a:pt x="218371" y="126425"/>
                </a:cubicBezTo>
                <a:cubicBezTo>
                  <a:pt x="224728" y="126425"/>
                  <a:pt x="229864" y="121289"/>
                  <a:pt x="229864" y="114932"/>
                </a:cubicBezTo>
                <a:lnTo>
                  <a:pt x="229864" y="80452"/>
                </a:lnTo>
                <a:cubicBezTo>
                  <a:pt x="229864" y="74095"/>
                  <a:pt x="224728" y="68959"/>
                  <a:pt x="218371" y="68959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0" name="Text 8"/>
          <p:cNvSpPr/>
          <p:nvPr/>
        </p:nvSpPr>
        <p:spPr>
          <a:xfrm>
            <a:off x="1149321" y="2215891"/>
            <a:ext cx="4726009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03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is Agentic AI?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49321" y="2546896"/>
            <a:ext cx="4716814" cy="717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Penjelasan </a:t>
            </a:r>
            <a:pPr>
              <a:lnSpc>
                <a:spcPct val="140000"/>
              </a:lnSpc>
            </a:pPr>
            <a:r>
              <a:rPr lang="en-US" sz="1158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non-teknis</a:t>
            </a:r>
            <a:pPr>
              <a:lnSpc>
                <a:spcPct val="14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tentang sistem AI yang dapat bertindak secara otonom, membuat keputusan, dan menyelesaikan tugas kompleks tanpa intervensi manusia terus-menerus.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72380" y="3608869"/>
            <a:ext cx="5608688" cy="1425158"/>
          </a:xfrm>
          <a:custGeom>
            <a:avLst/>
            <a:gdLst/>
            <a:ahLst/>
            <a:cxnLst/>
            <a:rect l="l" t="t" r="r" b="b"/>
            <a:pathLst>
              <a:path w="5608688" h="1425158">
                <a:moveTo>
                  <a:pt x="147119" y="0"/>
                </a:moveTo>
                <a:lnTo>
                  <a:pt x="5461569" y="0"/>
                </a:lnTo>
                <a:cubicBezTo>
                  <a:pt x="5542820" y="0"/>
                  <a:pt x="5608688" y="65867"/>
                  <a:pt x="5608688" y="147119"/>
                </a:cubicBezTo>
                <a:lnTo>
                  <a:pt x="5608688" y="1278039"/>
                </a:lnTo>
                <a:cubicBezTo>
                  <a:pt x="5608688" y="1359291"/>
                  <a:pt x="5542820" y="1425158"/>
                  <a:pt x="5461569" y="1425158"/>
                </a:cubicBezTo>
                <a:lnTo>
                  <a:pt x="147119" y="1425158"/>
                </a:lnTo>
                <a:cubicBezTo>
                  <a:pt x="65922" y="1425158"/>
                  <a:pt x="0" y="1359237"/>
                  <a:pt x="0" y="1278039"/>
                </a:cubicBezTo>
                <a:lnTo>
                  <a:pt x="0" y="147119"/>
                </a:lnTo>
                <a:cubicBezTo>
                  <a:pt x="0" y="65867"/>
                  <a:pt x="65867" y="0"/>
                  <a:pt x="14711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60869" y="3797357"/>
            <a:ext cx="441339" cy="441339"/>
          </a:xfrm>
          <a:custGeom>
            <a:avLst/>
            <a:gdLst/>
            <a:ahLst/>
            <a:cxnLst/>
            <a:rect l="l" t="t" r="r" b="b"/>
            <a:pathLst>
              <a:path w="441339" h="441339">
                <a:moveTo>
                  <a:pt x="110335" y="0"/>
                </a:moveTo>
                <a:lnTo>
                  <a:pt x="331005" y="0"/>
                </a:lnTo>
                <a:cubicBezTo>
                  <a:pt x="391900" y="0"/>
                  <a:pt x="441339" y="49439"/>
                  <a:pt x="441339" y="110335"/>
                </a:cubicBezTo>
                <a:lnTo>
                  <a:pt x="441339" y="331005"/>
                </a:lnTo>
                <a:cubicBezTo>
                  <a:pt x="441339" y="391941"/>
                  <a:pt x="391941" y="441339"/>
                  <a:pt x="331005" y="441339"/>
                </a:cubicBezTo>
                <a:lnTo>
                  <a:pt x="110335" y="441339"/>
                </a:lnTo>
                <a:cubicBezTo>
                  <a:pt x="49399" y="441339"/>
                  <a:pt x="0" y="391941"/>
                  <a:pt x="0" y="331005"/>
                </a:cubicBezTo>
                <a:lnTo>
                  <a:pt x="0" y="110335"/>
                </a:lnTo>
                <a:cubicBezTo>
                  <a:pt x="0" y="49439"/>
                  <a:pt x="49439" y="0"/>
                  <a:pt x="11033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78100" y="3926081"/>
            <a:ext cx="206878" cy="183891"/>
          </a:xfrm>
          <a:custGeom>
            <a:avLst/>
            <a:gdLst/>
            <a:ahLst/>
            <a:cxnLst/>
            <a:rect l="l" t="t" r="r" b="b"/>
            <a:pathLst>
              <a:path w="206878" h="183891">
                <a:moveTo>
                  <a:pt x="150669" y="34480"/>
                </a:moveTo>
                <a:cubicBezTo>
                  <a:pt x="144707" y="34480"/>
                  <a:pt x="138924" y="36096"/>
                  <a:pt x="133860" y="39041"/>
                </a:cubicBezTo>
                <a:cubicBezTo>
                  <a:pt x="128185" y="33294"/>
                  <a:pt x="121577" y="28482"/>
                  <a:pt x="114286" y="24854"/>
                </a:cubicBezTo>
                <a:cubicBezTo>
                  <a:pt x="124414" y="16234"/>
                  <a:pt x="137308" y="11493"/>
                  <a:pt x="150669" y="11493"/>
                </a:cubicBezTo>
                <a:cubicBezTo>
                  <a:pt x="181701" y="11493"/>
                  <a:pt x="206878" y="36635"/>
                  <a:pt x="206878" y="67702"/>
                </a:cubicBezTo>
                <a:cubicBezTo>
                  <a:pt x="206878" y="82607"/>
                  <a:pt x="200952" y="96902"/>
                  <a:pt x="190428" y="107426"/>
                </a:cubicBezTo>
                <a:lnTo>
                  <a:pt x="164892" y="132962"/>
                </a:lnTo>
                <a:cubicBezTo>
                  <a:pt x="154368" y="143486"/>
                  <a:pt x="140074" y="149412"/>
                  <a:pt x="125168" y="149412"/>
                </a:cubicBezTo>
                <a:cubicBezTo>
                  <a:pt x="94137" y="149412"/>
                  <a:pt x="68959" y="124270"/>
                  <a:pt x="68959" y="93203"/>
                </a:cubicBezTo>
                <a:cubicBezTo>
                  <a:pt x="68959" y="92664"/>
                  <a:pt x="68959" y="92125"/>
                  <a:pt x="68995" y="91587"/>
                </a:cubicBezTo>
                <a:cubicBezTo>
                  <a:pt x="69175" y="85229"/>
                  <a:pt x="74454" y="80237"/>
                  <a:pt x="80812" y="80417"/>
                </a:cubicBezTo>
                <a:cubicBezTo>
                  <a:pt x="87169" y="80596"/>
                  <a:pt x="92161" y="85876"/>
                  <a:pt x="91982" y="92233"/>
                </a:cubicBezTo>
                <a:cubicBezTo>
                  <a:pt x="91982" y="92556"/>
                  <a:pt x="91982" y="92880"/>
                  <a:pt x="91982" y="93167"/>
                </a:cubicBezTo>
                <a:cubicBezTo>
                  <a:pt x="91982" y="111520"/>
                  <a:pt x="106851" y="126389"/>
                  <a:pt x="125204" y="126389"/>
                </a:cubicBezTo>
                <a:cubicBezTo>
                  <a:pt x="134004" y="126389"/>
                  <a:pt x="142444" y="122906"/>
                  <a:pt x="148693" y="116656"/>
                </a:cubicBezTo>
                <a:lnTo>
                  <a:pt x="174230" y="91120"/>
                </a:lnTo>
                <a:cubicBezTo>
                  <a:pt x="180443" y="84906"/>
                  <a:pt x="183963" y="76430"/>
                  <a:pt x="183963" y="67630"/>
                </a:cubicBezTo>
                <a:cubicBezTo>
                  <a:pt x="183963" y="49277"/>
                  <a:pt x="169094" y="34408"/>
                  <a:pt x="150741" y="34408"/>
                </a:cubicBezTo>
                <a:close/>
                <a:moveTo>
                  <a:pt x="98842" y="62243"/>
                </a:moveTo>
                <a:cubicBezTo>
                  <a:pt x="98159" y="61956"/>
                  <a:pt x="97477" y="61561"/>
                  <a:pt x="96866" y="61130"/>
                </a:cubicBezTo>
                <a:cubicBezTo>
                  <a:pt x="92341" y="58795"/>
                  <a:pt x="87169" y="57466"/>
                  <a:pt x="81745" y="57466"/>
                </a:cubicBezTo>
                <a:cubicBezTo>
                  <a:pt x="72946" y="57466"/>
                  <a:pt x="64506" y="60950"/>
                  <a:pt x="58256" y="67199"/>
                </a:cubicBezTo>
                <a:lnTo>
                  <a:pt x="32720" y="92736"/>
                </a:lnTo>
                <a:cubicBezTo>
                  <a:pt x="26506" y="98949"/>
                  <a:pt x="22986" y="107426"/>
                  <a:pt x="22986" y="116225"/>
                </a:cubicBezTo>
                <a:cubicBezTo>
                  <a:pt x="22986" y="134578"/>
                  <a:pt x="37856" y="149448"/>
                  <a:pt x="56209" y="149448"/>
                </a:cubicBezTo>
                <a:cubicBezTo>
                  <a:pt x="62135" y="149448"/>
                  <a:pt x="67918" y="147867"/>
                  <a:pt x="72982" y="144922"/>
                </a:cubicBezTo>
                <a:cubicBezTo>
                  <a:pt x="78657" y="150669"/>
                  <a:pt x="85265" y="155482"/>
                  <a:pt x="92592" y="159109"/>
                </a:cubicBezTo>
                <a:cubicBezTo>
                  <a:pt x="82464" y="167693"/>
                  <a:pt x="69606" y="172470"/>
                  <a:pt x="56209" y="172470"/>
                </a:cubicBezTo>
                <a:cubicBezTo>
                  <a:pt x="25177" y="172470"/>
                  <a:pt x="0" y="147329"/>
                  <a:pt x="0" y="116261"/>
                </a:cubicBezTo>
                <a:cubicBezTo>
                  <a:pt x="0" y="101356"/>
                  <a:pt x="5926" y="87061"/>
                  <a:pt x="16450" y="76538"/>
                </a:cubicBezTo>
                <a:lnTo>
                  <a:pt x="41986" y="51001"/>
                </a:lnTo>
                <a:cubicBezTo>
                  <a:pt x="52510" y="40478"/>
                  <a:pt x="66804" y="34551"/>
                  <a:pt x="81710" y="34551"/>
                </a:cubicBezTo>
                <a:cubicBezTo>
                  <a:pt x="112813" y="34551"/>
                  <a:pt x="137919" y="59908"/>
                  <a:pt x="137919" y="90904"/>
                </a:cubicBezTo>
                <a:cubicBezTo>
                  <a:pt x="137919" y="91371"/>
                  <a:pt x="137919" y="91838"/>
                  <a:pt x="137919" y="92305"/>
                </a:cubicBezTo>
                <a:cubicBezTo>
                  <a:pt x="137775" y="98662"/>
                  <a:pt x="132495" y="103654"/>
                  <a:pt x="126138" y="103511"/>
                </a:cubicBezTo>
                <a:cubicBezTo>
                  <a:pt x="119781" y="103367"/>
                  <a:pt x="114788" y="98087"/>
                  <a:pt x="114932" y="91730"/>
                </a:cubicBezTo>
                <a:cubicBezTo>
                  <a:pt x="114932" y="91443"/>
                  <a:pt x="114932" y="91191"/>
                  <a:pt x="114932" y="90904"/>
                </a:cubicBezTo>
                <a:cubicBezTo>
                  <a:pt x="114932" y="78800"/>
                  <a:pt x="108467" y="68169"/>
                  <a:pt x="98842" y="62315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9321" y="3797357"/>
            <a:ext cx="4726009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03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LangChain &amp; Multi-Agent Systems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149321" y="4128362"/>
            <a:ext cx="4716814" cy="717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Memahami teknologi di balik agentic AI dan bagaimana multiple AI agents dapat bekerja sama menyelesaikan masalah kompleks di organisasi.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72380" y="5190335"/>
            <a:ext cx="5608688" cy="1186100"/>
          </a:xfrm>
          <a:custGeom>
            <a:avLst/>
            <a:gdLst/>
            <a:ahLst/>
            <a:cxnLst/>
            <a:rect l="l" t="t" r="r" b="b"/>
            <a:pathLst>
              <a:path w="5608688" h="1186100">
                <a:moveTo>
                  <a:pt x="147112" y="0"/>
                </a:moveTo>
                <a:lnTo>
                  <a:pt x="5461576" y="0"/>
                </a:lnTo>
                <a:cubicBezTo>
                  <a:pt x="5542824" y="0"/>
                  <a:pt x="5608688" y="65864"/>
                  <a:pt x="5608688" y="147112"/>
                </a:cubicBezTo>
                <a:lnTo>
                  <a:pt x="5608688" y="1038988"/>
                </a:lnTo>
                <a:cubicBezTo>
                  <a:pt x="5608688" y="1120235"/>
                  <a:pt x="5542824" y="1186100"/>
                  <a:pt x="5461576" y="1186100"/>
                </a:cubicBezTo>
                <a:lnTo>
                  <a:pt x="147112" y="1186100"/>
                </a:lnTo>
                <a:cubicBezTo>
                  <a:pt x="65864" y="1186100"/>
                  <a:pt x="0" y="1120235"/>
                  <a:pt x="0" y="1038988"/>
                </a:cubicBezTo>
                <a:lnTo>
                  <a:pt x="0" y="147112"/>
                </a:lnTo>
                <a:cubicBezTo>
                  <a:pt x="0" y="65919"/>
                  <a:pt x="65919" y="0"/>
                  <a:pt x="147112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60869" y="5378824"/>
            <a:ext cx="441339" cy="441339"/>
          </a:xfrm>
          <a:custGeom>
            <a:avLst/>
            <a:gdLst/>
            <a:ahLst/>
            <a:cxnLst/>
            <a:rect l="l" t="t" r="r" b="b"/>
            <a:pathLst>
              <a:path w="441339" h="441339">
                <a:moveTo>
                  <a:pt x="110335" y="0"/>
                </a:moveTo>
                <a:lnTo>
                  <a:pt x="331005" y="0"/>
                </a:lnTo>
                <a:cubicBezTo>
                  <a:pt x="391900" y="0"/>
                  <a:pt x="441339" y="49439"/>
                  <a:pt x="441339" y="110335"/>
                </a:cubicBezTo>
                <a:lnTo>
                  <a:pt x="441339" y="331005"/>
                </a:lnTo>
                <a:cubicBezTo>
                  <a:pt x="441339" y="391941"/>
                  <a:pt x="391941" y="441339"/>
                  <a:pt x="331005" y="441339"/>
                </a:cubicBezTo>
                <a:lnTo>
                  <a:pt x="110335" y="441339"/>
                </a:lnTo>
                <a:cubicBezTo>
                  <a:pt x="49399" y="441339"/>
                  <a:pt x="0" y="391941"/>
                  <a:pt x="0" y="331005"/>
                </a:cubicBezTo>
                <a:lnTo>
                  <a:pt x="0" y="110335"/>
                </a:lnTo>
                <a:cubicBezTo>
                  <a:pt x="0" y="49439"/>
                  <a:pt x="49439" y="0"/>
                  <a:pt x="110335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712579" y="5507548"/>
            <a:ext cx="137919" cy="183891"/>
          </a:xfrm>
          <a:custGeom>
            <a:avLst/>
            <a:gdLst/>
            <a:ahLst/>
            <a:cxnLst/>
            <a:rect l="l" t="t" r="r" b="b"/>
            <a:pathLst>
              <a:path w="137919" h="183891">
                <a:moveTo>
                  <a:pt x="22986" y="0"/>
                </a:moveTo>
                <a:cubicBezTo>
                  <a:pt x="10308" y="0"/>
                  <a:pt x="0" y="10308"/>
                  <a:pt x="0" y="22986"/>
                </a:cubicBezTo>
                <a:lnTo>
                  <a:pt x="0" y="160905"/>
                </a:lnTo>
                <a:cubicBezTo>
                  <a:pt x="0" y="173583"/>
                  <a:pt x="10308" y="183891"/>
                  <a:pt x="22986" y="183891"/>
                </a:cubicBezTo>
                <a:lnTo>
                  <a:pt x="114932" y="183891"/>
                </a:lnTo>
                <a:cubicBezTo>
                  <a:pt x="127611" y="183891"/>
                  <a:pt x="137919" y="173583"/>
                  <a:pt x="137919" y="160905"/>
                </a:cubicBezTo>
                <a:lnTo>
                  <a:pt x="137919" y="22986"/>
                </a:lnTo>
                <a:cubicBezTo>
                  <a:pt x="137919" y="10308"/>
                  <a:pt x="127611" y="0"/>
                  <a:pt x="114932" y="0"/>
                </a:cubicBezTo>
                <a:lnTo>
                  <a:pt x="22986" y="0"/>
                </a:lnTo>
                <a:close/>
                <a:moveTo>
                  <a:pt x="63213" y="126425"/>
                </a:moveTo>
                <a:lnTo>
                  <a:pt x="74706" y="126425"/>
                </a:lnTo>
                <a:cubicBezTo>
                  <a:pt x="81063" y="126425"/>
                  <a:pt x="86199" y="131561"/>
                  <a:pt x="86199" y="137919"/>
                </a:cubicBezTo>
                <a:lnTo>
                  <a:pt x="86199" y="166652"/>
                </a:lnTo>
                <a:lnTo>
                  <a:pt x="51719" y="166652"/>
                </a:lnTo>
                <a:lnTo>
                  <a:pt x="51719" y="137919"/>
                </a:lnTo>
                <a:cubicBezTo>
                  <a:pt x="51719" y="131561"/>
                  <a:pt x="56855" y="126425"/>
                  <a:pt x="63213" y="126425"/>
                </a:cubicBezTo>
                <a:close/>
                <a:moveTo>
                  <a:pt x="34480" y="40226"/>
                </a:moveTo>
                <a:cubicBezTo>
                  <a:pt x="34480" y="37066"/>
                  <a:pt x="37066" y="34480"/>
                  <a:pt x="40226" y="34480"/>
                </a:cubicBezTo>
                <a:lnTo>
                  <a:pt x="51719" y="34480"/>
                </a:lnTo>
                <a:cubicBezTo>
                  <a:pt x="54880" y="34480"/>
                  <a:pt x="57466" y="37066"/>
                  <a:pt x="57466" y="40226"/>
                </a:cubicBezTo>
                <a:lnTo>
                  <a:pt x="57466" y="51719"/>
                </a:lnTo>
                <a:cubicBezTo>
                  <a:pt x="57466" y="54880"/>
                  <a:pt x="54880" y="57466"/>
                  <a:pt x="51719" y="57466"/>
                </a:cubicBezTo>
                <a:lnTo>
                  <a:pt x="40226" y="57466"/>
                </a:lnTo>
                <a:cubicBezTo>
                  <a:pt x="37066" y="57466"/>
                  <a:pt x="34480" y="54880"/>
                  <a:pt x="34480" y="51719"/>
                </a:cubicBezTo>
                <a:lnTo>
                  <a:pt x="34480" y="40226"/>
                </a:lnTo>
                <a:close/>
                <a:moveTo>
                  <a:pt x="86199" y="34480"/>
                </a:moveTo>
                <a:lnTo>
                  <a:pt x="97692" y="34480"/>
                </a:lnTo>
                <a:cubicBezTo>
                  <a:pt x="100853" y="34480"/>
                  <a:pt x="103439" y="37066"/>
                  <a:pt x="103439" y="40226"/>
                </a:cubicBezTo>
                <a:lnTo>
                  <a:pt x="103439" y="51719"/>
                </a:lnTo>
                <a:cubicBezTo>
                  <a:pt x="103439" y="54880"/>
                  <a:pt x="100853" y="57466"/>
                  <a:pt x="97692" y="57466"/>
                </a:cubicBezTo>
                <a:lnTo>
                  <a:pt x="86199" y="57466"/>
                </a:lnTo>
                <a:cubicBezTo>
                  <a:pt x="83038" y="57466"/>
                  <a:pt x="80452" y="54880"/>
                  <a:pt x="80452" y="51719"/>
                </a:cubicBezTo>
                <a:lnTo>
                  <a:pt x="80452" y="40226"/>
                </a:lnTo>
                <a:cubicBezTo>
                  <a:pt x="80452" y="37066"/>
                  <a:pt x="83038" y="34480"/>
                  <a:pt x="86199" y="34480"/>
                </a:cubicBezTo>
                <a:close/>
                <a:moveTo>
                  <a:pt x="34480" y="86199"/>
                </a:moveTo>
                <a:cubicBezTo>
                  <a:pt x="34480" y="83038"/>
                  <a:pt x="37066" y="80452"/>
                  <a:pt x="40226" y="80452"/>
                </a:cubicBezTo>
                <a:lnTo>
                  <a:pt x="51719" y="80452"/>
                </a:lnTo>
                <a:cubicBezTo>
                  <a:pt x="54880" y="80452"/>
                  <a:pt x="57466" y="83038"/>
                  <a:pt x="57466" y="86199"/>
                </a:cubicBezTo>
                <a:lnTo>
                  <a:pt x="57466" y="97692"/>
                </a:lnTo>
                <a:cubicBezTo>
                  <a:pt x="57466" y="100853"/>
                  <a:pt x="54880" y="103439"/>
                  <a:pt x="51719" y="103439"/>
                </a:cubicBezTo>
                <a:lnTo>
                  <a:pt x="40226" y="103439"/>
                </a:lnTo>
                <a:cubicBezTo>
                  <a:pt x="37066" y="103439"/>
                  <a:pt x="34480" y="100853"/>
                  <a:pt x="34480" y="97692"/>
                </a:cubicBezTo>
                <a:lnTo>
                  <a:pt x="34480" y="86199"/>
                </a:lnTo>
                <a:close/>
                <a:moveTo>
                  <a:pt x="86199" y="80452"/>
                </a:moveTo>
                <a:lnTo>
                  <a:pt x="97692" y="80452"/>
                </a:lnTo>
                <a:cubicBezTo>
                  <a:pt x="100853" y="80452"/>
                  <a:pt x="103439" y="83038"/>
                  <a:pt x="103439" y="86199"/>
                </a:cubicBezTo>
                <a:lnTo>
                  <a:pt x="103439" y="97692"/>
                </a:lnTo>
                <a:cubicBezTo>
                  <a:pt x="103439" y="100853"/>
                  <a:pt x="100853" y="103439"/>
                  <a:pt x="97692" y="103439"/>
                </a:cubicBezTo>
                <a:lnTo>
                  <a:pt x="86199" y="103439"/>
                </a:lnTo>
                <a:cubicBezTo>
                  <a:pt x="83038" y="103439"/>
                  <a:pt x="80452" y="100853"/>
                  <a:pt x="80452" y="97692"/>
                </a:cubicBezTo>
                <a:lnTo>
                  <a:pt x="80452" y="86199"/>
                </a:lnTo>
                <a:cubicBezTo>
                  <a:pt x="80452" y="83038"/>
                  <a:pt x="83038" y="80452"/>
                  <a:pt x="86199" y="80452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0" name="Text 18"/>
          <p:cNvSpPr/>
          <p:nvPr/>
        </p:nvSpPr>
        <p:spPr>
          <a:xfrm>
            <a:off x="1149321" y="5378824"/>
            <a:ext cx="4726009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03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Concrete Use Cases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149321" y="5709828"/>
            <a:ext cx="4716814" cy="478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Studi kasus nyata implementasi agentic AI di sektor publik Indonesia — dari otomatisasi layanan hingga analisis kebijakan berbasis data.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11938" y="2027403"/>
            <a:ext cx="5608688" cy="2363005"/>
          </a:xfrm>
          <a:custGeom>
            <a:avLst/>
            <a:gdLst/>
            <a:ahLst/>
            <a:cxnLst/>
            <a:rect l="l" t="t" r="r" b="b"/>
            <a:pathLst>
              <a:path w="5608688" h="2363005">
                <a:moveTo>
                  <a:pt x="147121" y="0"/>
                </a:moveTo>
                <a:lnTo>
                  <a:pt x="5461567" y="0"/>
                </a:lnTo>
                <a:cubicBezTo>
                  <a:pt x="5542820" y="0"/>
                  <a:pt x="5608688" y="65868"/>
                  <a:pt x="5608688" y="147121"/>
                </a:cubicBezTo>
                <a:lnTo>
                  <a:pt x="5608688" y="2215884"/>
                </a:lnTo>
                <a:cubicBezTo>
                  <a:pt x="5608688" y="2297136"/>
                  <a:pt x="5542820" y="2363005"/>
                  <a:pt x="5461567" y="2363005"/>
                </a:cubicBezTo>
                <a:lnTo>
                  <a:pt x="147121" y="2363005"/>
                </a:lnTo>
                <a:cubicBezTo>
                  <a:pt x="65868" y="2363005"/>
                  <a:pt x="0" y="2297136"/>
                  <a:pt x="0" y="2215884"/>
                </a:cubicBezTo>
                <a:lnTo>
                  <a:pt x="0" y="147121"/>
                </a:lnTo>
                <a:cubicBezTo>
                  <a:pt x="0" y="65923"/>
                  <a:pt x="65923" y="0"/>
                  <a:pt x="147121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354454" y="2215891"/>
            <a:ext cx="5323656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48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What You'll Learn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00426" y="2638842"/>
            <a:ext cx="294226" cy="294226"/>
          </a:xfrm>
          <a:custGeom>
            <a:avLst/>
            <a:gdLst/>
            <a:ahLst/>
            <a:cxnLst/>
            <a:rect l="l" t="t" r="r" b="b"/>
            <a:pathLst>
              <a:path w="294226" h="294226">
                <a:moveTo>
                  <a:pt x="73557" y="0"/>
                </a:moveTo>
                <a:lnTo>
                  <a:pt x="220670" y="0"/>
                </a:lnTo>
                <a:cubicBezTo>
                  <a:pt x="261267" y="0"/>
                  <a:pt x="294226" y="32960"/>
                  <a:pt x="294226" y="73557"/>
                </a:cubicBezTo>
                <a:lnTo>
                  <a:pt x="294226" y="220670"/>
                </a:lnTo>
                <a:cubicBezTo>
                  <a:pt x="294226" y="261294"/>
                  <a:pt x="261294" y="294226"/>
                  <a:pt x="220670" y="294226"/>
                </a:cubicBezTo>
                <a:lnTo>
                  <a:pt x="73557" y="294226"/>
                </a:lnTo>
                <a:cubicBezTo>
                  <a:pt x="32932" y="294226"/>
                  <a:pt x="0" y="261294"/>
                  <a:pt x="0" y="220670"/>
                </a:cubicBezTo>
                <a:lnTo>
                  <a:pt x="0" y="73557"/>
                </a:lnTo>
                <a:cubicBezTo>
                  <a:pt x="0" y="32960"/>
                  <a:pt x="32960" y="0"/>
                  <a:pt x="73557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493521" y="2721593"/>
            <a:ext cx="112633" cy="128724"/>
          </a:xfrm>
          <a:custGeom>
            <a:avLst/>
            <a:gdLst/>
            <a:ahLst/>
            <a:cxnLst/>
            <a:rect l="l" t="t" r="r" b="b"/>
            <a:pathLst>
              <a:path w="112633" h="128724">
                <a:moveTo>
                  <a:pt x="109315" y="17624"/>
                </a:moveTo>
                <a:cubicBezTo>
                  <a:pt x="112910" y="20239"/>
                  <a:pt x="113715" y="25267"/>
                  <a:pt x="111100" y="28862"/>
                </a:cubicBezTo>
                <a:lnTo>
                  <a:pt x="46738" y="117360"/>
                </a:lnTo>
                <a:cubicBezTo>
                  <a:pt x="45355" y="119271"/>
                  <a:pt x="43218" y="120452"/>
                  <a:pt x="40855" y="120654"/>
                </a:cubicBezTo>
                <a:cubicBezTo>
                  <a:pt x="38491" y="120855"/>
                  <a:pt x="36204" y="119975"/>
                  <a:pt x="34544" y="118315"/>
                </a:cubicBezTo>
                <a:lnTo>
                  <a:pt x="2363" y="86134"/>
                </a:lnTo>
                <a:cubicBezTo>
                  <a:pt x="-779" y="82992"/>
                  <a:pt x="-779" y="77888"/>
                  <a:pt x="2363" y="74745"/>
                </a:cubicBezTo>
                <a:cubicBezTo>
                  <a:pt x="5506" y="71603"/>
                  <a:pt x="10610" y="71603"/>
                  <a:pt x="13752" y="74745"/>
                </a:cubicBezTo>
                <a:lnTo>
                  <a:pt x="39271" y="100264"/>
                </a:lnTo>
                <a:lnTo>
                  <a:pt x="98102" y="19384"/>
                </a:lnTo>
                <a:cubicBezTo>
                  <a:pt x="100716" y="15789"/>
                  <a:pt x="105745" y="14984"/>
                  <a:pt x="109340" y="1759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6" name="Text 24"/>
          <p:cNvSpPr/>
          <p:nvPr/>
        </p:nvSpPr>
        <p:spPr>
          <a:xfrm>
            <a:off x="6804988" y="2620452"/>
            <a:ext cx="2583674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Membedakan AI generatif vs. agentic AI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00426" y="3061792"/>
            <a:ext cx="294226" cy="294226"/>
          </a:xfrm>
          <a:custGeom>
            <a:avLst/>
            <a:gdLst/>
            <a:ahLst/>
            <a:cxnLst/>
            <a:rect l="l" t="t" r="r" b="b"/>
            <a:pathLst>
              <a:path w="294226" h="294226">
                <a:moveTo>
                  <a:pt x="73557" y="0"/>
                </a:moveTo>
                <a:lnTo>
                  <a:pt x="220670" y="0"/>
                </a:lnTo>
                <a:cubicBezTo>
                  <a:pt x="261267" y="0"/>
                  <a:pt x="294226" y="32960"/>
                  <a:pt x="294226" y="73557"/>
                </a:cubicBezTo>
                <a:lnTo>
                  <a:pt x="294226" y="220670"/>
                </a:lnTo>
                <a:cubicBezTo>
                  <a:pt x="294226" y="261294"/>
                  <a:pt x="261294" y="294226"/>
                  <a:pt x="220670" y="294226"/>
                </a:cubicBezTo>
                <a:lnTo>
                  <a:pt x="73557" y="294226"/>
                </a:lnTo>
                <a:cubicBezTo>
                  <a:pt x="32932" y="294226"/>
                  <a:pt x="0" y="261294"/>
                  <a:pt x="0" y="220670"/>
                </a:cubicBezTo>
                <a:lnTo>
                  <a:pt x="0" y="73557"/>
                </a:lnTo>
                <a:cubicBezTo>
                  <a:pt x="0" y="32960"/>
                  <a:pt x="32960" y="0"/>
                  <a:pt x="73557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493521" y="3144543"/>
            <a:ext cx="112633" cy="128724"/>
          </a:xfrm>
          <a:custGeom>
            <a:avLst/>
            <a:gdLst/>
            <a:ahLst/>
            <a:cxnLst/>
            <a:rect l="l" t="t" r="r" b="b"/>
            <a:pathLst>
              <a:path w="112633" h="128724">
                <a:moveTo>
                  <a:pt x="109315" y="17624"/>
                </a:moveTo>
                <a:cubicBezTo>
                  <a:pt x="112910" y="20239"/>
                  <a:pt x="113715" y="25267"/>
                  <a:pt x="111100" y="28862"/>
                </a:cubicBezTo>
                <a:lnTo>
                  <a:pt x="46738" y="117360"/>
                </a:lnTo>
                <a:cubicBezTo>
                  <a:pt x="45355" y="119271"/>
                  <a:pt x="43218" y="120452"/>
                  <a:pt x="40855" y="120654"/>
                </a:cubicBezTo>
                <a:cubicBezTo>
                  <a:pt x="38491" y="120855"/>
                  <a:pt x="36204" y="119975"/>
                  <a:pt x="34544" y="118315"/>
                </a:cubicBezTo>
                <a:lnTo>
                  <a:pt x="2363" y="86134"/>
                </a:lnTo>
                <a:cubicBezTo>
                  <a:pt x="-779" y="82992"/>
                  <a:pt x="-779" y="77888"/>
                  <a:pt x="2363" y="74745"/>
                </a:cubicBezTo>
                <a:cubicBezTo>
                  <a:pt x="5506" y="71603"/>
                  <a:pt x="10610" y="71603"/>
                  <a:pt x="13752" y="74745"/>
                </a:cubicBezTo>
                <a:lnTo>
                  <a:pt x="39271" y="100264"/>
                </a:lnTo>
                <a:lnTo>
                  <a:pt x="98102" y="19384"/>
                </a:lnTo>
                <a:cubicBezTo>
                  <a:pt x="100716" y="15789"/>
                  <a:pt x="105745" y="14984"/>
                  <a:pt x="109340" y="1759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9" name="Text 27"/>
          <p:cNvSpPr/>
          <p:nvPr/>
        </p:nvSpPr>
        <p:spPr>
          <a:xfrm>
            <a:off x="6804988" y="3043403"/>
            <a:ext cx="3080181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Mengidentifikasi opportunity di organisasi Anda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00426" y="3484742"/>
            <a:ext cx="294226" cy="294226"/>
          </a:xfrm>
          <a:custGeom>
            <a:avLst/>
            <a:gdLst/>
            <a:ahLst/>
            <a:cxnLst/>
            <a:rect l="l" t="t" r="r" b="b"/>
            <a:pathLst>
              <a:path w="294226" h="294226">
                <a:moveTo>
                  <a:pt x="73557" y="0"/>
                </a:moveTo>
                <a:lnTo>
                  <a:pt x="220670" y="0"/>
                </a:lnTo>
                <a:cubicBezTo>
                  <a:pt x="261267" y="0"/>
                  <a:pt x="294226" y="32960"/>
                  <a:pt x="294226" y="73557"/>
                </a:cubicBezTo>
                <a:lnTo>
                  <a:pt x="294226" y="220670"/>
                </a:lnTo>
                <a:cubicBezTo>
                  <a:pt x="294226" y="261294"/>
                  <a:pt x="261294" y="294226"/>
                  <a:pt x="220670" y="294226"/>
                </a:cubicBezTo>
                <a:lnTo>
                  <a:pt x="73557" y="294226"/>
                </a:lnTo>
                <a:cubicBezTo>
                  <a:pt x="32932" y="294226"/>
                  <a:pt x="0" y="261294"/>
                  <a:pt x="0" y="220670"/>
                </a:cubicBezTo>
                <a:lnTo>
                  <a:pt x="0" y="73557"/>
                </a:lnTo>
                <a:cubicBezTo>
                  <a:pt x="0" y="32960"/>
                  <a:pt x="32960" y="0"/>
                  <a:pt x="73557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493521" y="3567493"/>
            <a:ext cx="112633" cy="128724"/>
          </a:xfrm>
          <a:custGeom>
            <a:avLst/>
            <a:gdLst/>
            <a:ahLst/>
            <a:cxnLst/>
            <a:rect l="l" t="t" r="r" b="b"/>
            <a:pathLst>
              <a:path w="112633" h="128724">
                <a:moveTo>
                  <a:pt x="109315" y="17624"/>
                </a:moveTo>
                <a:cubicBezTo>
                  <a:pt x="112910" y="20239"/>
                  <a:pt x="113715" y="25267"/>
                  <a:pt x="111100" y="28862"/>
                </a:cubicBezTo>
                <a:lnTo>
                  <a:pt x="46738" y="117360"/>
                </a:lnTo>
                <a:cubicBezTo>
                  <a:pt x="45355" y="119271"/>
                  <a:pt x="43218" y="120452"/>
                  <a:pt x="40855" y="120654"/>
                </a:cubicBezTo>
                <a:cubicBezTo>
                  <a:pt x="38491" y="120855"/>
                  <a:pt x="36204" y="119975"/>
                  <a:pt x="34544" y="118315"/>
                </a:cubicBezTo>
                <a:lnTo>
                  <a:pt x="2363" y="86134"/>
                </a:lnTo>
                <a:cubicBezTo>
                  <a:pt x="-779" y="82992"/>
                  <a:pt x="-779" y="77888"/>
                  <a:pt x="2363" y="74745"/>
                </a:cubicBezTo>
                <a:cubicBezTo>
                  <a:pt x="5506" y="71603"/>
                  <a:pt x="10610" y="71603"/>
                  <a:pt x="13752" y="74745"/>
                </a:cubicBezTo>
                <a:lnTo>
                  <a:pt x="39271" y="100264"/>
                </a:lnTo>
                <a:lnTo>
                  <a:pt x="98102" y="19384"/>
                </a:lnTo>
                <a:cubicBezTo>
                  <a:pt x="100716" y="15789"/>
                  <a:pt x="105745" y="14984"/>
                  <a:pt x="109340" y="1759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2" name="Text 30"/>
          <p:cNvSpPr/>
          <p:nvPr/>
        </p:nvSpPr>
        <p:spPr>
          <a:xfrm>
            <a:off x="6804988" y="3466353"/>
            <a:ext cx="2289448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Memahami roadmap implementasi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00426" y="3907692"/>
            <a:ext cx="294226" cy="294226"/>
          </a:xfrm>
          <a:custGeom>
            <a:avLst/>
            <a:gdLst/>
            <a:ahLst/>
            <a:cxnLst/>
            <a:rect l="l" t="t" r="r" b="b"/>
            <a:pathLst>
              <a:path w="294226" h="294226">
                <a:moveTo>
                  <a:pt x="73557" y="0"/>
                </a:moveTo>
                <a:lnTo>
                  <a:pt x="220670" y="0"/>
                </a:lnTo>
                <a:cubicBezTo>
                  <a:pt x="261267" y="0"/>
                  <a:pt x="294226" y="32960"/>
                  <a:pt x="294226" y="73557"/>
                </a:cubicBezTo>
                <a:lnTo>
                  <a:pt x="294226" y="220670"/>
                </a:lnTo>
                <a:cubicBezTo>
                  <a:pt x="294226" y="261294"/>
                  <a:pt x="261294" y="294226"/>
                  <a:pt x="220670" y="294226"/>
                </a:cubicBezTo>
                <a:lnTo>
                  <a:pt x="73557" y="294226"/>
                </a:lnTo>
                <a:cubicBezTo>
                  <a:pt x="32932" y="294226"/>
                  <a:pt x="0" y="261294"/>
                  <a:pt x="0" y="220670"/>
                </a:cubicBezTo>
                <a:lnTo>
                  <a:pt x="0" y="73557"/>
                </a:lnTo>
                <a:cubicBezTo>
                  <a:pt x="0" y="32960"/>
                  <a:pt x="32960" y="0"/>
                  <a:pt x="73557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6493521" y="3990443"/>
            <a:ext cx="112633" cy="128724"/>
          </a:xfrm>
          <a:custGeom>
            <a:avLst/>
            <a:gdLst/>
            <a:ahLst/>
            <a:cxnLst/>
            <a:rect l="l" t="t" r="r" b="b"/>
            <a:pathLst>
              <a:path w="112633" h="128724">
                <a:moveTo>
                  <a:pt x="109315" y="17624"/>
                </a:moveTo>
                <a:cubicBezTo>
                  <a:pt x="112910" y="20239"/>
                  <a:pt x="113715" y="25267"/>
                  <a:pt x="111100" y="28862"/>
                </a:cubicBezTo>
                <a:lnTo>
                  <a:pt x="46738" y="117360"/>
                </a:lnTo>
                <a:cubicBezTo>
                  <a:pt x="45355" y="119271"/>
                  <a:pt x="43218" y="120452"/>
                  <a:pt x="40855" y="120654"/>
                </a:cubicBezTo>
                <a:cubicBezTo>
                  <a:pt x="38491" y="120855"/>
                  <a:pt x="36204" y="119975"/>
                  <a:pt x="34544" y="118315"/>
                </a:cubicBezTo>
                <a:lnTo>
                  <a:pt x="2363" y="86134"/>
                </a:lnTo>
                <a:cubicBezTo>
                  <a:pt x="-779" y="82992"/>
                  <a:pt x="-779" y="77888"/>
                  <a:pt x="2363" y="74745"/>
                </a:cubicBezTo>
                <a:cubicBezTo>
                  <a:pt x="5506" y="71603"/>
                  <a:pt x="10610" y="71603"/>
                  <a:pt x="13752" y="74745"/>
                </a:cubicBezTo>
                <a:lnTo>
                  <a:pt x="39271" y="100264"/>
                </a:lnTo>
                <a:lnTo>
                  <a:pt x="98102" y="19384"/>
                </a:lnTo>
                <a:cubicBezTo>
                  <a:pt x="100716" y="15789"/>
                  <a:pt x="105745" y="14984"/>
                  <a:pt x="109340" y="17599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5" name="Text 33"/>
          <p:cNvSpPr/>
          <p:nvPr/>
        </p:nvSpPr>
        <p:spPr>
          <a:xfrm>
            <a:off x="6804988" y="3889303"/>
            <a:ext cx="1921665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Menghindari common pitfalls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11938" y="4546715"/>
            <a:ext cx="5608688" cy="1517104"/>
          </a:xfrm>
          <a:custGeom>
            <a:avLst/>
            <a:gdLst/>
            <a:ahLst/>
            <a:cxnLst/>
            <a:rect l="l" t="t" r="r" b="b"/>
            <a:pathLst>
              <a:path w="5608688" h="1517104">
                <a:moveTo>
                  <a:pt x="147114" y="0"/>
                </a:moveTo>
                <a:lnTo>
                  <a:pt x="5461574" y="0"/>
                </a:lnTo>
                <a:cubicBezTo>
                  <a:pt x="5542823" y="0"/>
                  <a:pt x="5608688" y="65865"/>
                  <a:pt x="5608688" y="147114"/>
                </a:cubicBezTo>
                <a:lnTo>
                  <a:pt x="5608688" y="1369990"/>
                </a:lnTo>
                <a:cubicBezTo>
                  <a:pt x="5608688" y="1451239"/>
                  <a:pt x="5542823" y="1517104"/>
                  <a:pt x="5461574" y="1517104"/>
                </a:cubicBezTo>
                <a:lnTo>
                  <a:pt x="147114" y="1517104"/>
                </a:lnTo>
                <a:cubicBezTo>
                  <a:pt x="65865" y="1517104"/>
                  <a:pt x="0" y="1451239"/>
                  <a:pt x="0" y="1369990"/>
                </a:cubicBezTo>
                <a:lnTo>
                  <a:pt x="0" y="147114"/>
                </a:lnTo>
                <a:cubicBezTo>
                  <a:pt x="0" y="65865"/>
                  <a:pt x="65865" y="0"/>
                  <a:pt x="147114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400426" y="4771982"/>
            <a:ext cx="229864" cy="183891"/>
          </a:xfrm>
          <a:custGeom>
            <a:avLst/>
            <a:gdLst/>
            <a:ahLst/>
            <a:cxnLst/>
            <a:rect l="l" t="t" r="r" b="b"/>
            <a:pathLst>
              <a:path w="229864" h="183891">
                <a:moveTo>
                  <a:pt x="114932" y="5747"/>
                </a:moveTo>
                <a:cubicBezTo>
                  <a:pt x="135548" y="5747"/>
                  <a:pt x="152285" y="22484"/>
                  <a:pt x="152285" y="43100"/>
                </a:cubicBezTo>
                <a:cubicBezTo>
                  <a:pt x="152285" y="63715"/>
                  <a:pt x="135548" y="80452"/>
                  <a:pt x="114932" y="80452"/>
                </a:cubicBezTo>
                <a:cubicBezTo>
                  <a:pt x="94316" y="80452"/>
                  <a:pt x="77579" y="63715"/>
                  <a:pt x="77579" y="43100"/>
                </a:cubicBezTo>
                <a:cubicBezTo>
                  <a:pt x="77579" y="22484"/>
                  <a:pt x="94316" y="5747"/>
                  <a:pt x="114932" y="5747"/>
                </a:cubicBezTo>
                <a:close/>
                <a:moveTo>
                  <a:pt x="34480" y="31606"/>
                </a:moveTo>
                <a:cubicBezTo>
                  <a:pt x="48752" y="31606"/>
                  <a:pt x="60339" y="43194"/>
                  <a:pt x="60339" y="57466"/>
                </a:cubicBezTo>
                <a:cubicBezTo>
                  <a:pt x="60339" y="71738"/>
                  <a:pt x="48752" y="83326"/>
                  <a:pt x="34480" y="83326"/>
                </a:cubicBezTo>
                <a:cubicBezTo>
                  <a:pt x="20207" y="83326"/>
                  <a:pt x="8620" y="71738"/>
                  <a:pt x="8620" y="57466"/>
                </a:cubicBezTo>
                <a:cubicBezTo>
                  <a:pt x="8620" y="43194"/>
                  <a:pt x="20207" y="31606"/>
                  <a:pt x="34480" y="31606"/>
                </a:cubicBezTo>
                <a:close/>
                <a:moveTo>
                  <a:pt x="0" y="149412"/>
                </a:moveTo>
                <a:cubicBezTo>
                  <a:pt x="0" y="124019"/>
                  <a:pt x="20580" y="103439"/>
                  <a:pt x="45973" y="103439"/>
                </a:cubicBezTo>
                <a:cubicBezTo>
                  <a:pt x="50570" y="103439"/>
                  <a:pt x="55024" y="104121"/>
                  <a:pt x="59226" y="105378"/>
                </a:cubicBezTo>
                <a:cubicBezTo>
                  <a:pt x="47410" y="118596"/>
                  <a:pt x="40226" y="136051"/>
                  <a:pt x="40226" y="155158"/>
                </a:cubicBezTo>
                <a:lnTo>
                  <a:pt x="40226" y="160905"/>
                </a:lnTo>
                <a:cubicBezTo>
                  <a:pt x="40226" y="164999"/>
                  <a:pt x="41088" y="168878"/>
                  <a:pt x="42633" y="172398"/>
                </a:cubicBezTo>
                <a:lnTo>
                  <a:pt x="11493" y="172398"/>
                </a:lnTo>
                <a:cubicBezTo>
                  <a:pt x="5136" y="172398"/>
                  <a:pt x="0" y="167262"/>
                  <a:pt x="0" y="160905"/>
                </a:cubicBezTo>
                <a:lnTo>
                  <a:pt x="0" y="149412"/>
                </a:lnTo>
                <a:close/>
                <a:moveTo>
                  <a:pt x="187232" y="172398"/>
                </a:moveTo>
                <a:cubicBezTo>
                  <a:pt x="188776" y="168878"/>
                  <a:pt x="189638" y="164999"/>
                  <a:pt x="189638" y="160905"/>
                </a:cubicBezTo>
                <a:lnTo>
                  <a:pt x="189638" y="155158"/>
                </a:lnTo>
                <a:cubicBezTo>
                  <a:pt x="189638" y="136051"/>
                  <a:pt x="182455" y="118596"/>
                  <a:pt x="170638" y="105378"/>
                </a:cubicBezTo>
                <a:cubicBezTo>
                  <a:pt x="174840" y="104121"/>
                  <a:pt x="179294" y="103439"/>
                  <a:pt x="183891" y="103439"/>
                </a:cubicBezTo>
                <a:cubicBezTo>
                  <a:pt x="209284" y="103439"/>
                  <a:pt x="229864" y="124019"/>
                  <a:pt x="229864" y="149412"/>
                </a:cubicBezTo>
                <a:lnTo>
                  <a:pt x="229864" y="160905"/>
                </a:lnTo>
                <a:cubicBezTo>
                  <a:pt x="229864" y="167262"/>
                  <a:pt x="224728" y="172398"/>
                  <a:pt x="218371" y="172398"/>
                </a:cubicBezTo>
                <a:lnTo>
                  <a:pt x="187232" y="172398"/>
                </a:lnTo>
                <a:close/>
                <a:moveTo>
                  <a:pt x="169525" y="57466"/>
                </a:moveTo>
                <a:cubicBezTo>
                  <a:pt x="169525" y="43194"/>
                  <a:pt x="181112" y="31606"/>
                  <a:pt x="195385" y="31606"/>
                </a:cubicBezTo>
                <a:cubicBezTo>
                  <a:pt x="209657" y="31606"/>
                  <a:pt x="221244" y="43194"/>
                  <a:pt x="221244" y="57466"/>
                </a:cubicBezTo>
                <a:cubicBezTo>
                  <a:pt x="221244" y="71738"/>
                  <a:pt x="209657" y="83326"/>
                  <a:pt x="195385" y="83326"/>
                </a:cubicBezTo>
                <a:cubicBezTo>
                  <a:pt x="181112" y="83326"/>
                  <a:pt x="169525" y="71738"/>
                  <a:pt x="169525" y="57466"/>
                </a:cubicBezTo>
                <a:close/>
                <a:moveTo>
                  <a:pt x="57466" y="155158"/>
                </a:moveTo>
                <a:cubicBezTo>
                  <a:pt x="57466" y="123408"/>
                  <a:pt x="83182" y="97692"/>
                  <a:pt x="114932" y="97692"/>
                </a:cubicBezTo>
                <a:cubicBezTo>
                  <a:pt x="146682" y="97692"/>
                  <a:pt x="172398" y="123408"/>
                  <a:pt x="172398" y="155158"/>
                </a:cubicBezTo>
                <a:lnTo>
                  <a:pt x="172398" y="160905"/>
                </a:lnTo>
                <a:cubicBezTo>
                  <a:pt x="172398" y="167262"/>
                  <a:pt x="167262" y="172398"/>
                  <a:pt x="160905" y="172398"/>
                </a:cubicBezTo>
                <a:lnTo>
                  <a:pt x="68959" y="172398"/>
                </a:lnTo>
                <a:cubicBezTo>
                  <a:pt x="62602" y="172398"/>
                  <a:pt x="57466" y="167262"/>
                  <a:pt x="57466" y="160905"/>
                </a:cubicBezTo>
                <a:lnTo>
                  <a:pt x="57466" y="155158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8" name="Text 36"/>
          <p:cNvSpPr/>
          <p:nvPr/>
        </p:nvSpPr>
        <p:spPr>
          <a:xfrm>
            <a:off x="6740626" y="4735204"/>
            <a:ext cx="891873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03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Perfect For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400426" y="5139765"/>
            <a:ext cx="2583674" cy="331005"/>
          </a:xfrm>
          <a:custGeom>
            <a:avLst/>
            <a:gdLst/>
            <a:ahLst/>
            <a:cxnLst/>
            <a:rect l="l" t="t" r="r" b="b"/>
            <a:pathLst>
              <a:path w="2583674" h="331005">
                <a:moveTo>
                  <a:pt x="73556" y="0"/>
                </a:moveTo>
                <a:lnTo>
                  <a:pt x="2510118" y="0"/>
                </a:lnTo>
                <a:cubicBezTo>
                  <a:pt x="2550715" y="0"/>
                  <a:pt x="2583674" y="32959"/>
                  <a:pt x="2583674" y="73556"/>
                </a:cubicBezTo>
                <a:lnTo>
                  <a:pt x="2583674" y="257449"/>
                </a:lnTo>
                <a:cubicBezTo>
                  <a:pt x="2583674" y="298045"/>
                  <a:pt x="2550715" y="331005"/>
                  <a:pt x="2510118" y="331005"/>
                </a:cubicBezTo>
                <a:lnTo>
                  <a:pt x="73556" y="331005"/>
                </a:lnTo>
                <a:cubicBezTo>
                  <a:pt x="32959" y="331005"/>
                  <a:pt x="0" y="298045"/>
                  <a:pt x="0" y="257449"/>
                </a:cubicBezTo>
                <a:lnTo>
                  <a:pt x="0" y="73556"/>
                </a:lnTo>
                <a:cubicBezTo>
                  <a:pt x="0" y="32959"/>
                  <a:pt x="32959" y="0"/>
                  <a:pt x="73556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368245" y="5139765"/>
            <a:ext cx="2648036" cy="331005"/>
          </a:xfrm>
          <a:prstGeom prst="rect">
            <a:avLst/>
          </a:prstGeom>
          <a:noFill/>
          <a:ln/>
        </p:spPr>
        <p:txBody>
          <a:bodyPr wrap="square" lIns="110335" tIns="73557" rIns="110335" bIns="73557" rtlCol="0" anchor="ctr"/>
          <a:lstStyle/>
          <a:p>
            <a:pPr algn="ctr">
              <a:lnSpc>
                <a:spcPct val="120000"/>
              </a:lnSpc>
            </a:pPr>
            <a:r>
              <a:rPr lang="en-US" sz="1014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HIPMI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053563" y="5139765"/>
            <a:ext cx="2583674" cy="331005"/>
          </a:xfrm>
          <a:custGeom>
            <a:avLst/>
            <a:gdLst/>
            <a:ahLst/>
            <a:cxnLst/>
            <a:rect l="l" t="t" r="r" b="b"/>
            <a:pathLst>
              <a:path w="2583674" h="331005">
                <a:moveTo>
                  <a:pt x="73556" y="0"/>
                </a:moveTo>
                <a:lnTo>
                  <a:pt x="2510118" y="0"/>
                </a:lnTo>
                <a:cubicBezTo>
                  <a:pt x="2550715" y="0"/>
                  <a:pt x="2583674" y="32959"/>
                  <a:pt x="2583674" y="73556"/>
                </a:cubicBezTo>
                <a:lnTo>
                  <a:pt x="2583674" y="257449"/>
                </a:lnTo>
                <a:cubicBezTo>
                  <a:pt x="2583674" y="298045"/>
                  <a:pt x="2550715" y="331005"/>
                  <a:pt x="2510118" y="331005"/>
                </a:cubicBezTo>
                <a:lnTo>
                  <a:pt x="73556" y="331005"/>
                </a:lnTo>
                <a:cubicBezTo>
                  <a:pt x="32959" y="331005"/>
                  <a:pt x="0" y="298045"/>
                  <a:pt x="0" y="257449"/>
                </a:cubicBezTo>
                <a:lnTo>
                  <a:pt x="0" y="73556"/>
                </a:lnTo>
                <a:cubicBezTo>
                  <a:pt x="0" y="32959"/>
                  <a:pt x="32959" y="0"/>
                  <a:pt x="73556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9021382" y="5139765"/>
            <a:ext cx="2648036" cy="331005"/>
          </a:xfrm>
          <a:prstGeom prst="rect">
            <a:avLst/>
          </a:prstGeom>
          <a:noFill/>
          <a:ln/>
        </p:spPr>
        <p:txBody>
          <a:bodyPr wrap="square" lIns="110335" tIns="73557" rIns="110335" bIns="73557" rtlCol="0" anchor="ctr"/>
          <a:lstStyle/>
          <a:p>
            <a:pPr algn="ctr">
              <a:lnSpc>
                <a:spcPct val="120000"/>
              </a:lnSpc>
            </a:pPr>
            <a:r>
              <a:rPr lang="en-US" sz="1014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KADIN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400426" y="5544326"/>
            <a:ext cx="2583674" cy="331005"/>
          </a:xfrm>
          <a:custGeom>
            <a:avLst/>
            <a:gdLst/>
            <a:ahLst/>
            <a:cxnLst/>
            <a:rect l="l" t="t" r="r" b="b"/>
            <a:pathLst>
              <a:path w="2583674" h="331005">
                <a:moveTo>
                  <a:pt x="73556" y="0"/>
                </a:moveTo>
                <a:lnTo>
                  <a:pt x="2510118" y="0"/>
                </a:lnTo>
                <a:cubicBezTo>
                  <a:pt x="2550715" y="0"/>
                  <a:pt x="2583674" y="32959"/>
                  <a:pt x="2583674" y="73556"/>
                </a:cubicBezTo>
                <a:lnTo>
                  <a:pt x="2583674" y="257449"/>
                </a:lnTo>
                <a:cubicBezTo>
                  <a:pt x="2583674" y="298045"/>
                  <a:pt x="2550715" y="331005"/>
                  <a:pt x="2510118" y="331005"/>
                </a:cubicBezTo>
                <a:lnTo>
                  <a:pt x="73556" y="331005"/>
                </a:lnTo>
                <a:cubicBezTo>
                  <a:pt x="32959" y="331005"/>
                  <a:pt x="0" y="298045"/>
                  <a:pt x="0" y="257449"/>
                </a:cubicBezTo>
                <a:lnTo>
                  <a:pt x="0" y="73556"/>
                </a:lnTo>
                <a:cubicBezTo>
                  <a:pt x="0" y="32959"/>
                  <a:pt x="32959" y="0"/>
                  <a:pt x="73556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368245" y="5544326"/>
            <a:ext cx="2648036" cy="331005"/>
          </a:xfrm>
          <a:prstGeom prst="rect">
            <a:avLst/>
          </a:prstGeom>
          <a:noFill/>
          <a:ln/>
        </p:spPr>
        <p:txBody>
          <a:bodyPr wrap="square" lIns="110335" tIns="73557" rIns="110335" bIns="73557" rtlCol="0" anchor="ctr"/>
          <a:lstStyle/>
          <a:p>
            <a:pPr algn="ctr">
              <a:lnSpc>
                <a:spcPct val="120000"/>
              </a:lnSpc>
            </a:pPr>
            <a:r>
              <a:rPr lang="en-US" sz="1014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Startup Events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9053563" y="5544326"/>
            <a:ext cx="2583674" cy="331005"/>
          </a:xfrm>
          <a:custGeom>
            <a:avLst/>
            <a:gdLst/>
            <a:ahLst/>
            <a:cxnLst/>
            <a:rect l="l" t="t" r="r" b="b"/>
            <a:pathLst>
              <a:path w="2583674" h="331005">
                <a:moveTo>
                  <a:pt x="73556" y="0"/>
                </a:moveTo>
                <a:lnTo>
                  <a:pt x="2510118" y="0"/>
                </a:lnTo>
                <a:cubicBezTo>
                  <a:pt x="2550715" y="0"/>
                  <a:pt x="2583674" y="32959"/>
                  <a:pt x="2583674" y="73556"/>
                </a:cubicBezTo>
                <a:lnTo>
                  <a:pt x="2583674" y="257449"/>
                </a:lnTo>
                <a:cubicBezTo>
                  <a:pt x="2583674" y="298045"/>
                  <a:pt x="2550715" y="331005"/>
                  <a:pt x="2510118" y="331005"/>
                </a:cubicBezTo>
                <a:lnTo>
                  <a:pt x="73556" y="331005"/>
                </a:lnTo>
                <a:cubicBezTo>
                  <a:pt x="32959" y="331005"/>
                  <a:pt x="0" y="298045"/>
                  <a:pt x="0" y="257449"/>
                </a:cubicBezTo>
                <a:lnTo>
                  <a:pt x="0" y="73556"/>
                </a:lnTo>
                <a:cubicBezTo>
                  <a:pt x="0" y="32959"/>
                  <a:pt x="32959" y="0"/>
                  <a:pt x="73556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9021382" y="5544326"/>
            <a:ext cx="2648036" cy="331005"/>
          </a:xfrm>
          <a:prstGeom prst="rect">
            <a:avLst/>
          </a:prstGeom>
          <a:noFill/>
          <a:ln/>
        </p:spPr>
        <p:txBody>
          <a:bodyPr wrap="square" lIns="110335" tIns="73557" rIns="110335" bIns="73557" rtlCol="0" anchor="ctr"/>
          <a:lstStyle/>
          <a:p>
            <a:pPr algn="ctr">
              <a:lnSpc>
                <a:spcPct val="120000"/>
              </a:lnSpc>
            </a:pPr>
            <a:r>
              <a:rPr lang="en-US" sz="1014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 Community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211938" y="6220127"/>
            <a:ext cx="5608688" cy="634425"/>
          </a:xfrm>
          <a:custGeom>
            <a:avLst/>
            <a:gdLst/>
            <a:ahLst/>
            <a:cxnLst/>
            <a:rect l="l" t="t" r="r" b="b"/>
            <a:pathLst>
              <a:path w="5608688" h="634425">
                <a:moveTo>
                  <a:pt x="147111" y="0"/>
                </a:moveTo>
                <a:lnTo>
                  <a:pt x="5461577" y="0"/>
                </a:lnTo>
                <a:cubicBezTo>
                  <a:pt x="5542824" y="0"/>
                  <a:pt x="5608688" y="65864"/>
                  <a:pt x="5608688" y="147111"/>
                </a:cubicBezTo>
                <a:lnTo>
                  <a:pt x="5608688" y="487315"/>
                </a:lnTo>
                <a:cubicBezTo>
                  <a:pt x="5608688" y="568562"/>
                  <a:pt x="5542824" y="634425"/>
                  <a:pt x="5461577" y="634425"/>
                </a:cubicBezTo>
                <a:lnTo>
                  <a:pt x="147111" y="634425"/>
                </a:lnTo>
                <a:cubicBezTo>
                  <a:pt x="65918" y="634425"/>
                  <a:pt x="0" y="568507"/>
                  <a:pt x="0" y="487315"/>
                </a:cubicBezTo>
                <a:lnTo>
                  <a:pt x="0" y="147111"/>
                </a:lnTo>
                <a:cubicBezTo>
                  <a:pt x="0" y="65864"/>
                  <a:pt x="65864" y="0"/>
                  <a:pt x="147111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409621" y="6445394"/>
            <a:ext cx="137919" cy="183891"/>
          </a:xfrm>
          <a:custGeom>
            <a:avLst/>
            <a:gdLst/>
            <a:ahLst/>
            <a:cxnLst/>
            <a:rect l="l" t="t" r="r" b="b"/>
            <a:pathLst>
              <a:path w="137919" h="183891">
                <a:moveTo>
                  <a:pt x="105199" y="137919"/>
                </a:moveTo>
                <a:cubicBezTo>
                  <a:pt x="107821" y="129909"/>
                  <a:pt x="113064" y="122654"/>
                  <a:pt x="118991" y="116405"/>
                </a:cubicBezTo>
                <a:cubicBezTo>
                  <a:pt x="130735" y="104049"/>
                  <a:pt x="137919" y="87348"/>
                  <a:pt x="137919" y="68959"/>
                </a:cubicBezTo>
                <a:cubicBezTo>
                  <a:pt x="137919" y="30888"/>
                  <a:pt x="107031" y="0"/>
                  <a:pt x="68959" y="0"/>
                </a:cubicBezTo>
                <a:cubicBezTo>
                  <a:pt x="30888" y="0"/>
                  <a:pt x="0" y="30888"/>
                  <a:pt x="0" y="68959"/>
                </a:cubicBezTo>
                <a:cubicBezTo>
                  <a:pt x="0" y="87348"/>
                  <a:pt x="7183" y="104049"/>
                  <a:pt x="18928" y="116405"/>
                </a:cubicBezTo>
                <a:cubicBezTo>
                  <a:pt x="24854" y="122654"/>
                  <a:pt x="30134" y="129909"/>
                  <a:pt x="32720" y="137919"/>
                </a:cubicBezTo>
                <a:lnTo>
                  <a:pt x="105163" y="137919"/>
                </a:lnTo>
                <a:close/>
                <a:moveTo>
                  <a:pt x="103439" y="155158"/>
                </a:moveTo>
                <a:lnTo>
                  <a:pt x="34480" y="155158"/>
                </a:lnTo>
                <a:lnTo>
                  <a:pt x="34480" y="160905"/>
                </a:lnTo>
                <a:cubicBezTo>
                  <a:pt x="34480" y="176780"/>
                  <a:pt x="47338" y="189638"/>
                  <a:pt x="63213" y="189638"/>
                </a:cubicBezTo>
                <a:lnTo>
                  <a:pt x="74706" y="189638"/>
                </a:lnTo>
                <a:cubicBezTo>
                  <a:pt x="90581" y="189638"/>
                  <a:pt x="103439" y="176780"/>
                  <a:pt x="103439" y="160905"/>
                </a:cubicBezTo>
                <a:lnTo>
                  <a:pt x="103439" y="155158"/>
                </a:lnTo>
                <a:close/>
                <a:moveTo>
                  <a:pt x="66086" y="40226"/>
                </a:moveTo>
                <a:cubicBezTo>
                  <a:pt x="51791" y="40226"/>
                  <a:pt x="40226" y="51791"/>
                  <a:pt x="40226" y="66086"/>
                </a:cubicBezTo>
                <a:cubicBezTo>
                  <a:pt x="40226" y="70863"/>
                  <a:pt x="36383" y="74706"/>
                  <a:pt x="31606" y="74706"/>
                </a:cubicBezTo>
                <a:cubicBezTo>
                  <a:pt x="26829" y="74706"/>
                  <a:pt x="22986" y="70863"/>
                  <a:pt x="22986" y="66086"/>
                </a:cubicBezTo>
                <a:cubicBezTo>
                  <a:pt x="22986" y="42273"/>
                  <a:pt x="42273" y="22986"/>
                  <a:pt x="66086" y="22986"/>
                </a:cubicBezTo>
                <a:cubicBezTo>
                  <a:pt x="70863" y="22986"/>
                  <a:pt x="74706" y="26829"/>
                  <a:pt x="74706" y="31606"/>
                </a:cubicBezTo>
                <a:cubicBezTo>
                  <a:pt x="74706" y="36383"/>
                  <a:pt x="70863" y="40226"/>
                  <a:pt x="66086" y="40226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9" name="Text 47"/>
          <p:cNvSpPr/>
          <p:nvPr/>
        </p:nvSpPr>
        <p:spPr>
          <a:xfrm>
            <a:off x="6703847" y="6371837"/>
            <a:ext cx="2381394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Technical Background Required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703847" y="6555729"/>
            <a:ext cx="2372199" cy="147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9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Designed for business leaders &amp; decision makers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526256" y="5143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91492" y="-9637"/>
                </a:moveTo>
                <a:cubicBezTo>
                  <a:pt x="86506" y="-12688"/>
                  <a:pt x="80218" y="-12688"/>
                  <a:pt x="75233" y="-9637"/>
                </a:cubicBezTo>
                <a:cubicBezTo>
                  <a:pt x="66154" y="-4093"/>
                  <a:pt x="60536" y="-2604"/>
                  <a:pt x="49895" y="-2828"/>
                </a:cubicBezTo>
                <a:cubicBezTo>
                  <a:pt x="44053" y="-2977"/>
                  <a:pt x="38621" y="186"/>
                  <a:pt x="35793" y="5321"/>
                </a:cubicBezTo>
                <a:cubicBezTo>
                  <a:pt x="30696" y="14660"/>
                  <a:pt x="26566" y="18790"/>
                  <a:pt x="17227" y="23887"/>
                </a:cubicBezTo>
                <a:cubicBezTo>
                  <a:pt x="12092" y="26677"/>
                  <a:pt x="8967" y="32147"/>
                  <a:pt x="9079" y="37988"/>
                </a:cubicBezTo>
                <a:cubicBezTo>
                  <a:pt x="9339" y="48630"/>
                  <a:pt x="7813" y="54248"/>
                  <a:pt x="2270" y="63326"/>
                </a:cubicBezTo>
                <a:cubicBezTo>
                  <a:pt x="-781" y="68312"/>
                  <a:pt x="-781" y="74600"/>
                  <a:pt x="2270" y="79586"/>
                </a:cubicBezTo>
                <a:cubicBezTo>
                  <a:pt x="7813" y="88664"/>
                  <a:pt x="9302" y="94283"/>
                  <a:pt x="9079" y="104924"/>
                </a:cubicBezTo>
                <a:cubicBezTo>
                  <a:pt x="8930" y="110765"/>
                  <a:pt x="12092" y="116198"/>
                  <a:pt x="17227" y="119025"/>
                </a:cubicBezTo>
                <a:cubicBezTo>
                  <a:pt x="25450" y="123527"/>
                  <a:pt x="29617" y="127248"/>
                  <a:pt x="34007" y="134466"/>
                </a:cubicBezTo>
                <a:lnTo>
                  <a:pt x="15887" y="170594"/>
                </a:lnTo>
                <a:cubicBezTo>
                  <a:pt x="13692" y="175022"/>
                  <a:pt x="15478" y="180380"/>
                  <a:pt x="19869" y="182575"/>
                </a:cubicBezTo>
                <a:lnTo>
                  <a:pt x="51867" y="198574"/>
                </a:lnTo>
                <a:cubicBezTo>
                  <a:pt x="56145" y="200695"/>
                  <a:pt x="61354" y="199095"/>
                  <a:pt x="63661" y="194928"/>
                </a:cubicBezTo>
                <a:lnTo>
                  <a:pt x="83307" y="159544"/>
                </a:lnTo>
                <a:lnTo>
                  <a:pt x="102952" y="194928"/>
                </a:lnTo>
                <a:cubicBezTo>
                  <a:pt x="105259" y="199095"/>
                  <a:pt x="110468" y="200732"/>
                  <a:pt x="114746" y="198574"/>
                </a:cubicBezTo>
                <a:lnTo>
                  <a:pt x="146745" y="182575"/>
                </a:lnTo>
                <a:cubicBezTo>
                  <a:pt x="151172" y="180380"/>
                  <a:pt x="152958" y="175022"/>
                  <a:pt x="150726" y="170594"/>
                </a:cubicBezTo>
                <a:lnTo>
                  <a:pt x="132643" y="134429"/>
                </a:lnTo>
                <a:cubicBezTo>
                  <a:pt x="136996" y="127211"/>
                  <a:pt x="141201" y="123490"/>
                  <a:pt x="149423" y="118988"/>
                </a:cubicBezTo>
                <a:cubicBezTo>
                  <a:pt x="154558" y="116198"/>
                  <a:pt x="157683" y="110728"/>
                  <a:pt x="157572" y="104887"/>
                </a:cubicBezTo>
                <a:cubicBezTo>
                  <a:pt x="157311" y="94245"/>
                  <a:pt x="158837" y="88627"/>
                  <a:pt x="164381" y="79549"/>
                </a:cubicBezTo>
                <a:cubicBezTo>
                  <a:pt x="167432" y="74563"/>
                  <a:pt x="167432" y="68275"/>
                  <a:pt x="164381" y="63289"/>
                </a:cubicBezTo>
                <a:cubicBezTo>
                  <a:pt x="158837" y="54211"/>
                  <a:pt x="157349" y="48592"/>
                  <a:pt x="157572" y="37951"/>
                </a:cubicBezTo>
                <a:cubicBezTo>
                  <a:pt x="157721" y="32110"/>
                  <a:pt x="154558" y="26677"/>
                  <a:pt x="149423" y="23850"/>
                </a:cubicBezTo>
                <a:cubicBezTo>
                  <a:pt x="140084" y="18752"/>
                  <a:pt x="135954" y="14622"/>
                  <a:pt x="130857" y="5283"/>
                </a:cubicBezTo>
                <a:cubicBezTo>
                  <a:pt x="128067" y="149"/>
                  <a:pt x="122597" y="-2977"/>
                  <a:pt x="116756" y="-2865"/>
                </a:cubicBezTo>
                <a:cubicBezTo>
                  <a:pt x="106114" y="-2604"/>
                  <a:pt x="100496" y="-4130"/>
                  <a:pt x="91418" y="-9674"/>
                </a:cubicBezTo>
                <a:close/>
                <a:moveTo>
                  <a:pt x="83344" y="35719"/>
                </a:moveTo>
                <a:cubicBezTo>
                  <a:pt x="103057" y="35719"/>
                  <a:pt x="119063" y="51724"/>
                  <a:pt x="119063" y="71438"/>
                </a:cubicBezTo>
                <a:cubicBezTo>
                  <a:pt x="119063" y="91151"/>
                  <a:pt x="103057" y="107156"/>
                  <a:pt x="83344" y="107156"/>
                </a:cubicBezTo>
                <a:cubicBezTo>
                  <a:pt x="63630" y="107156"/>
                  <a:pt x="47625" y="91151"/>
                  <a:pt x="47625" y="71438"/>
                </a:cubicBezTo>
                <a:cubicBezTo>
                  <a:pt x="47625" y="51724"/>
                  <a:pt x="63630" y="35719"/>
                  <a:pt x="83344" y="35719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4" name="Text 2"/>
          <p:cNvSpPr/>
          <p:nvPr/>
        </p:nvSpPr>
        <p:spPr>
          <a:xfrm>
            <a:off x="952500" y="514350"/>
            <a:ext cx="1676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Why Book Subkhan?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9525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Credentials &amp; Achievements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4859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Track record yang membedakan dari pembicara lain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5763" y="1985963"/>
            <a:ext cx="3676650" cy="2047875"/>
          </a:xfrm>
          <a:custGeom>
            <a:avLst/>
            <a:gdLst/>
            <a:ahLst/>
            <a:cxnLst/>
            <a:rect l="l" t="t" r="r" b="b"/>
            <a:pathLst>
              <a:path w="3676650" h="2047875">
                <a:moveTo>
                  <a:pt x="152403" y="0"/>
                </a:moveTo>
                <a:lnTo>
                  <a:pt x="3524247" y="0"/>
                </a:lnTo>
                <a:cubicBezTo>
                  <a:pt x="3608361" y="0"/>
                  <a:pt x="3676650" y="68289"/>
                  <a:pt x="3676650" y="152403"/>
                </a:cubicBezTo>
                <a:lnTo>
                  <a:pt x="3676650" y="1895472"/>
                </a:lnTo>
                <a:cubicBezTo>
                  <a:pt x="3676650" y="1979586"/>
                  <a:pt x="3608361" y="2047875"/>
                  <a:pt x="3524247" y="2047875"/>
                </a:cubicBezTo>
                <a:lnTo>
                  <a:pt x="152403" y="2047875"/>
                </a:lnTo>
                <a:cubicBezTo>
                  <a:pt x="68289" y="2047875"/>
                  <a:pt x="0" y="1979586"/>
                  <a:pt x="0" y="1895472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029569" y="2240756"/>
            <a:ext cx="385763" cy="342900"/>
          </a:xfrm>
          <a:custGeom>
            <a:avLst/>
            <a:gdLst/>
            <a:ahLst/>
            <a:cxnLst/>
            <a:rect l="l" t="t" r="r" b="b"/>
            <a:pathLst>
              <a:path w="385763" h="342900">
                <a:moveTo>
                  <a:pt x="160199" y="-5358"/>
                </a:moveTo>
                <a:cubicBezTo>
                  <a:pt x="156113" y="-9510"/>
                  <a:pt x="150153" y="-11184"/>
                  <a:pt x="144527" y="-9644"/>
                </a:cubicBezTo>
                <a:cubicBezTo>
                  <a:pt x="138901" y="-8104"/>
                  <a:pt x="134548" y="-3750"/>
                  <a:pt x="133142" y="1875"/>
                </a:cubicBezTo>
                <a:lnTo>
                  <a:pt x="122895" y="42193"/>
                </a:lnTo>
                <a:cubicBezTo>
                  <a:pt x="122158" y="45140"/>
                  <a:pt x="119144" y="46881"/>
                  <a:pt x="116265" y="46010"/>
                </a:cubicBezTo>
                <a:lnTo>
                  <a:pt x="76215" y="34759"/>
                </a:lnTo>
                <a:cubicBezTo>
                  <a:pt x="70589" y="33151"/>
                  <a:pt x="64562" y="34759"/>
                  <a:pt x="60476" y="38844"/>
                </a:cubicBezTo>
                <a:cubicBezTo>
                  <a:pt x="56391" y="42929"/>
                  <a:pt x="54784" y="48957"/>
                  <a:pt x="56391" y="54583"/>
                </a:cubicBezTo>
                <a:lnTo>
                  <a:pt x="67709" y="94632"/>
                </a:lnTo>
                <a:cubicBezTo>
                  <a:pt x="68513" y="97512"/>
                  <a:pt x="66772" y="100526"/>
                  <a:pt x="63892" y="101263"/>
                </a:cubicBezTo>
                <a:lnTo>
                  <a:pt x="23507" y="111509"/>
                </a:lnTo>
                <a:cubicBezTo>
                  <a:pt x="17882" y="112916"/>
                  <a:pt x="13462" y="117336"/>
                  <a:pt x="11921" y="122962"/>
                </a:cubicBezTo>
                <a:cubicBezTo>
                  <a:pt x="10381" y="128588"/>
                  <a:pt x="12055" y="134548"/>
                  <a:pt x="16207" y="138633"/>
                </a:cubicBezTo>
                <a:lnTo>
                  <a:pt x="46010" y="167633"/>
                </a:lnTo>
                <a:cubicBezTo>
                  <a:pt x="48153" y="169709"/>
                  <a:pt x="48153" y="173191"/>
                  <a:pt x="46010" y="175334"/>
                </a:cubicBezTo>
                <a:lnTo>
                  <a:pt x="16274" y="204334"/>
                </a:lnTo>
                <a:cubicBezTo>
                  <a:pt x="12122" y="208419"/>
                  <a:pt x="10448" y="214379"/>
                  <a:pt x="11988" y="220005"/>
                </a:cubicBezTo>
                <a:cubicBezTo>
                  <a:pt x="13528" y="225631"/>
                  <a:pt x="17949" y="229984"/>
                  <a:pt x="23574" y="231458"/>
                </a:cubicBezTo>
                <a:lnTo>
                  <a:pt x="63892" y="241704"/>
                </a:lnTo>
                <a:cubicBezTo>
                  <a:pt x="66839" y="242441"/>
                  <a:pt x="68580" y="245455"/>
                  <a:pt x="67709" y="248335"/>
                </a:cubicBezTo>
                <a:lnTo>
                  <a:pt x="56391" y="288317"/>
                </a:lnTo>
                <a:cubicBezTo>
                  <a:pt x="54784" y="293943"/>
                  <a:pt x="56391" y="299971"/>
                  <a:pt x="60476" y="304056"/>
                </a:cubicBezTo>
                <a:cubicBezTo>
                  <a:pt x="64562" y="308141"/>
                  <a:pt x="70589" y="309749"/>
                  <a:pt x="76215" y="308141"/>
                </a:cubicBezTo>
                <a:lnTo>
                  <a:pt x="116265" y="296823"/>
                </a:lnTo>
                <a:cubicBezTo>
                  <a:pt x="119144" y="296019"/>
                  <a:pt x="122158" y="297760"/>
                  <a:pt x="122895" y="300640"/>
                </a:cubicBezTo>
                <a:lnTo>
                  <a:pt x="133142" y="340958"/>
                </a:lnTo>
                <a:cubicBezTo>
                  <a:pt x="134548" y="346583"/>
                  <a:pt x="138968" y="351004"/>
                  <a:pt x="144594" y="352544"/>
                </a:cubicBezTo>
                <a:cubicBezTo>
                  <a:pt x="150220" y="354084"/>
                  <a:pt x="156180" y="352410"/>
                  <a:pt x="160266" y="348258"/>
                </a:cubicBezTo>
                <a:lnTo>
                  <a:pt x="189265" y="318455"/>
                </a:lnTo>
                <a:cubicBezTo>
                  <a:pt x="191341" y="316312"/>
                  <a:pt x="194823" y="316312"/>
                  <a:pt x="196967" y="318455"/>
                </a:cubicBezTo>
                <a:lnTo>
                  <a:pt x="225899" y="348258"/>
                </a:lnTo>
                <a:cubicBezTo>
                  <a:pt x="229984" y="352410"/>
                  <a:pt x="235945" y="354084"/>
                  <a:pt x="241570" y="352544"/>
                </a:cubicBezTo>
                <a:cubicBezTo>
                  <a:pt x="247196" y="351004"/>
                  <a:pt x="251549" y="346583"/>
                  <a:pt x="253023" y="340958"/>
                </a:cubicBezTo>
                <a:lnTo>
                  <a:pt x="263270" y="300707"/>
                </a:lnTo>
                <a:cubicBezTo>
                  <a:pt x="264006" y="297760"/>
                  <a:pt x="267020" y="296019"/>
                  <a:pt x="269900" y="296890"/>
                </a:cubicBezTo>
                <a:lnTo>
                  <a:pt x="309949" y="308208"/>
                </a:lnTo>
                <a:cubicBezTo>
                  <a:pt x="315575" y="309816"/>
                  <a:pt x="321603" y="308208"/>
                  <a:pt x="325688" y="304123"/>
                </a:cubicBezTo>
                <a:cubicBezTo>
                  <a:pt x="329773" y="300037"/>
                  <a:pt x="331381" y="294010"/>
                  <a:pt x="329773" y="288384"/>
                </a:cubicBezTo>
                <a:lnTo>
                  <a:pt x="318455" y="248335"/>
                </a:lnTo>
                <a:cubicBezTo>
                  <a:pt x="317651" y="245455"/>
                  <a:pt x="319393" y="242441"/>
                  <a:pt x="322272" y="241704"/>
                </a:cubicBezTo>
                <a:lnTo>
                  <a:pt x="362590" y="231458"/>
                </a:lnTo>
                <a:cubicBezTo>
                  <a:pt x="368216" y="230051"/>
                  <a:pt x="372636" y="225631"/>
                  <a:pt x="374176" y="220005"/>
                </a:cubicBezTo>
                <a:cubicBezTo>
                  <a:pt x="375717" y="214379"/>
                  <a:pt x="374042" y="208352"/>
                  <a:pt x="369890" y="204334"/>
                </a:cubicBezTo>
                <a:lnTo>
                  <a:pt x="340087" y="175334"/>
                </a:lnTo>
                <a:cubicBezTo>
                  <a:pt x="337944" y="173258"/>
                  <a:pt x="337944" y="169776"/>
                  <a:pt x="340087" y="167633"/>
                </a:cubicBezTo>
                <a:lnTo>
                  <a:pt x="369890" y="138633"/>
                </a:lnTo>
                <a:cubicBezTo>
                  <a:pt x="374042" y="134548"/>
                  <a:pt x="375717" y="128587"/>
                  <a:pt x="374176" y="122962"/>
                </a:cubicBezTo>
                <a:cubicBezTo>
                  <a:pt x="372636" y="117336"/>
                  <a:pt x="368216" y="112983"/>
                  <a:pt x="362590" y="111509"/>
                </a:cubicBezTo>
                <a:lnTo>
                  <a:pt x="322272" y="101263"/>
                </a:lnTo>
                <a:cubicBezTo>
                  <a:pt x="319326" y="100526"/>
                  <a:pt x="317584" y="97512"/>
                  <a:pt x="318455" y="94632"/>
                </a:cubicBezTo>
                <a:lnTo>
                  <a:pt x="329773" y="54583"/>
                </a:lnTo>
                <a:cubicBezTo>
                  <a:pt x="331381" y="48957"/>
                  <a:pt x="329773" y="42929"/>
                  <a:pt x="325688" y="38844"/>
                </a:cubicBezTo>
                <a:cubicBezTo>
                  <a:pt x="321603" y="34759"/>
                  <a:pt x="315575" y="33151"/>
                  <a:pt x="309949" y="34759"/>
                </a:cubicBezTo>
                <a:lnTo>
                  <a:pt x="269900" y="46077"/>
                </a:lnTo>
                <a:cubicBezTo>
                  <a:pt x="267020" y="46881"/>
                  <a:pt x="264006" y="45140"/>
                  <a:pt x="263270" y="42260"/>
                </a:cubicBezTo>
                <a:lnTo>
                  <a:pt x="253023" y="1875"/>
                </a:lnTo>
                <a:cubicBezTo>
                  <a:pt x="251616" y="-3750"/>
                  <a:pt x="247196" y="-8171"/>
                  <a:pt x="241570" y="-9711"/>
                </a:cubicBezTo>
                <a:cubicBezTo>
                  <a:pt x="235945" y="-11251"/>
                  <a:pt x="229984" y="-9577"/>
                  <a:pt x="225899" y="-5425"/>
                </a:cubicBezTo>
                <a:lnTo>
                  <a:pt x="196900" y="24445"/>
                </a:lnTo>
                <a:cubicBezTo>
                  <a:pt x="194823" y="26588"/>
                  <a:pt x="191341" y="26588"/>
                  <a:pt x="189198" y="24445"/>
                </a:cubicBezTo>
                <a:lnTo>
                  <a:pt x="160199" y="-5358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9" name="Text 7"/>
          <p:cNvSpPr/>
          <p:nvPr/>
        </p:nvSpPr>
        <p:spPr>
          <a:xfrm>
            <a:off x="466725" y="2745581"/>
            <a:ext cx="3514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50+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8163" y="3278981"/>
            <a:ext cx="337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Sertifikasi IT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7688" y="3583781"/>
            <a:ext cx="3352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Governance &amp; AI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259238" y="1985963"/>
            <a:ext cx="3676650" cy="2047875"/>
          </a:xfrm>
          <a:custGeom>
            <a:avLst/>
            <a:gdLst/>
            <a:ahLst/>
            <a:cxnLst/>
            <a:rect l="l" t="t" r="r" b="b"/>
            <a:pathLst>
              <a:path w="3676650" h="2047875">
                <a:moveTo>
                  <a:pt x="152403" y="0"/>
                </a:moveTo>
                <a:lnTo>
                  <a:pt x="3524247" y="0"/>
                </a:lnTo>
                <a:cubicBezTo>
                  <a:pt x="3608361" y="0"/>
                  <a:pt x="3676650" y="68289"/>
                  <a:pt x="3676650" y="152403"/>
                </a:cubicBezTo>
                <a:lnTo>
                  <a:pt x="3676650" y="1895472"/>
                </a:lnTo>
                <a:cubicBezTo>
                  <a:pt x="3676650" y="1979586"/>
                  <a:pt x="3608361" y="2047875"/>
                  <a:pt x="3524247" y="2047875"/>
                </a:cubicBezTo>
                <a:lnTo>
                  <a:pt x="152403" y="2047875"/>
                </a:lnTo>
                <a:cubicBezTo>
                  <a:pt x="68289" y="2047875"/>
                  <a:pt x="0" y="1979586"/>
                  <a:pt x="0" y="1895472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945907" y="2240756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300038" y="137830"/>
                </a:moveTo>
                <a:cubicBezTo>
                  <a:pt x="290126" y="144393"/>
                  <a:pt x="278740" y="149684"/>
                  <a:pt x="266886" y="153903"/>
                </a:cubicBezTo>
                <a:cubicBezTo>
                  <a:pt x="235409" y="165155"/>
                  <a:pt x="194087" y="171450"/>
                  <a:pt x="150019" y="171450"/>
                </a:cubicBezTo>
                <a:cubicBezTo>
                  <a:pt x="105951" y="171450"/>
                  <a:pt x="64562" y="165088"/>
                  <a:pt x="33151" y="153903"/>
                </a:cubicBezTo>
                <a:cubicBezTo>
                  <a:pt x="21364" y="149684"/>
                  <a:pt x="9912" y="144393"/>
                  <a:pt x="0" y="137830"/>
                </a:cubicBezTo>
                <a:lnTo>
                  <a:pt x="0" y="192881"/>
                </a:lnTo>
                <a:cubicBezTo>
                  <a:pt x="0" y="222483"/>
                  <a:pt x="67174" y="246459"/>
                  <a:pt x="150019" y="246459"/>
                </a:cubicBezTo>
                <a:cubicBezTo>
                  <a:pt x="232864" y="246459"/>
                  <a:pt x="300038" y="222483"/>
                  <a:pt x="300038" y="192881"/>
                </a:cubicBezTo>
                <a:lnTo>
                  <a:pt x="300038" y="137830"/>
                </a:lnTo>
                <a:close/>
                <a:moveTo>
                  <a:pt x="300038" y="85725"/>
                </a:moveTo>
                <a:lnTo>
                  <a:pt x="300038" y="53578"/>
                </a:lnTo>
                <a:cubicBezTo>
                  <a:pt x="300038" y="23976"/>
                  <a:pt x="232864" y="0"/>
                  <a:pt x="150019" y="0"/>
                </a:cubicBezTo>
                <a:cubicBezTo>
                  <a:pt x="67174" y="0"/>
                  <a:pt x="0" y="23976"/>
                  <a:pt x="0" y="53578"/>
                </a:cubicBezTo>
                <a:lnTo>
                  <a:pt x="0" y="85725"/>
                </a:lnTo>
                <a:cubicBezTo>
                  <a:pt x="0" y="115327"/>
                  <a:pt x="67174" y="139303"/>
                  <a:pt x="150019" y="139303"/>
                </a:cubicBezTo>
                <a:cubicBezTo>
                  <a:pt x="232864" y="139303"/>
                  <a:pt x="300038" y="115327"/>
                  <a:pt x="300038" y="85725"/>
                </a:cubicBezTo>
                <a:close/>
                <a:moveTo>
                  <a:pt x="266886" y="261059"/>
                </a:moveTo>
                <a:cubicBezTo>
                  <a:pt x="235476" y="272244"/>
                  <a:pt x="194154" y="278606"/>
                  <a:pt x="150019" y="278606"/>
                </a:cubicBezTo>
                <a:cubicBezTo>
                  <a:pt x="105884" y="278606"/>
                  <a:pt x="64562" y="272244"/>
                  <a:pt x="33151" y="261059"/>
                </a:cubicBezTo>
                <a:cubicBezTo>
                  <a:pt x="21364" y="256840"/>
                  <a:pt x="9912" y="251549"/>
                  <a:pt x="0" y="244986"/>
                </a:cubicBezTo>
                <a:lnTo>
                  <a:pt x="0" y="289322"/>
                </a:lnTo>
                <a:cubicBezTo>
                  <a:pt x="0" y="318924"/>
                  <a:pt x="67174" y="342900"/>
                  <a:pt x="150019" y="342900"/>
                </a:cubicBezTo>
                <a:cubicBezTo>
                  <a:pt x="232864" y="342900"/>
                  <a:pt x="300038" y="318924"/>
                  <a:pt x="300038" y="289322"/>
                </a:cubicBezTo>
                <a:lnTo>
                  <a:pt x="300038" y="244986"/>
                </a:lnTo>
                <a:cubicBezTo>
                  <a:pt x="290126" y="251549"/>
                  <a:pt x="278740" y="256840"/>
                  <a:pt x="266886" y="261059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14" name="Text 12"/>
          <p:cNvSpPr/>
          <p:nvPr/>
        </p:nvSpPr>
        <p:spPr>
          <a:xfrm>
            <a:off x="4340200" y="2745581"/>
            <a:ext cx="3514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59E0B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500K+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11638" y="3278981"/>
            <a:ext cx="337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Diproses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421163" y="3583781"/>
            <a:ext cx="3352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SIBARU Platform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132713" y="1985963"/>
            <a:ext cx="3676650" cy="2047875"/>
          </a:xfrm>
          <a:custGeom>
            <a:avLst/>
            <a:gdLst/>
            <a:ahLst/>
            <a:cxnLst/>
            <a:rect l="l" t="t" r="r" b="b"/>
            <a:pathLst>
              <a:path w="3676650" h="2047875">
                <a:moveTo>
                  <a:pt x="152403" y="0"/>
                </a:moveTo>
                <a:lnTo>
                  <a:pt x="3524247" y="0"/>
                </a:lnTo>
                <a:cubicBezTo>
                  <a:pt x="3608361" y="0"/>
                  <a:pt x="3676650" y="68289"/>
                  <a:pt x="3676650" y="152403"/>
                </a:cubicBezTo>
                <a:lnTo>
                  <a:pt x="3676650" y="1895472"/>
                </a:lnTo>
                <a:cubicBezTo>
                  <a:pt x="3676650" y="1979586"/>
                  <a:pt x="3608361" y="2047875"/>
                  <a:pt x="3524247" y="2047875"/>
                </a:cubicBezTo>
                <a:lnTo>
                  <a:pt x="152403" y="2047875"/>
                </a:lnTo>
                <a:cubicBezTo>
                  <a:pt x="68289" y="2047875"/>
                  <a:pt x="0" y="1979586"/>
                  <a:pt x="0" y="1895472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9755088" y="2240756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385763" y="32147"/>
                </a:moveTo>
                <a:cubicBezTo>
                  <a:pt x="385763" y="24713"/>
                  <a:pt x="381945" y="17815"/>
                  <a:pt x="375583" y="13930"/>
                </a:cubicBezTo>
                <a:cubicBezTo>
                  <a:pt x="369220" y="10046"/>
                  <a:pt x="361384" y="9644"/>
                  <a:pt x="354754" y="12993"/>
                </a:cubicBezTo>
                <a:lnTo>
                  <a:pt x="276932" y="51904"/>
                </a:lnTo>
                <a:lnTo>
                  <a:pt x="156783" y="11787"/>
                </a:lnTo>
                <a:cubicBezTo>
                  <a:pt x="151358" y="9979"/>
                  <a:pt x="145532" y="10381"/>
                  <a:pt x="140442" y="12926"/>
                </a:cubicBezTo>
                <a:lnTo>
                  <a:pt x="54717" y="55788"/>
                </a:lnTo>
                <a:cubicBezTo>
                  <a:pt x="47417" y="59472"/>
                  <a:pt x="42863" y="66906"/>
                  <a:pt x="42863" y="75009"/>
                </a:cubicBezTo>
                <a:lnTo>
                  <a:pt x="42863" y="310753"/>
                </a:lnTo>
                <a:cubicBezTo>
                  <a:pt x="42863" y="318187"/>
                  <a:pt x="46680" y="325085"/>
                  <a:pt x="53042" y="328970"/>
                </a:cubicBezTo>
                <a:cubicBezTo>
                  <a:pt x="59405" y="332854"/>
                  <a:pt x="67241" y="333256"/>
                  <a:pt x="73871" y="329907"/>
                </a:cubicBezTo>
                <a:lnTo>
                  <a:pt x="151626" y="290996"/>
                </a:lnTo>
                <a:lnTo>
                  <a:pt x="267690" y="329706"/>
                </a:lnTo>
                <a:cubicBezTo>
                  <a:pt x="264810" y="325420"/>
                  <a:pt x="261997" y="320933"/>
                  <a:pt x="259251" y="316379"/>
                </a:cubicBezTo>
                <a:cubicBezTo>
                  <a:pt x="251884" y="304123"/>
                  <a:pt x="244584" y="290059"/>
                  <a:pt x="239159" y="274990"/>
                </a:cubicBezTo>
                <a:lnTo>
                  <a:pt x="171383" y="252420"/>
                </a:lnTo>
                <a:lnTo>
                  <a:pt x="171383" y="61883"/>
                </a:lnTo>
                <a:lnTo>
                  <a:pt x="257108" y="90480"/>
                </a:lnTo>
                <a:lnTo>
                  <a:pt x="257108" y="156984"/>
                </a:lnTo>
                <a:cubicBezTo>
                  <a:pt x="277870" y="133008"/>
                  <a:pt x="308677" y="117872"/>
                  <a:pt x="342833" y="117872"/>
                </a:cubicBezTo>
                <a:cubicBezTo>
                  <a:pt x="357969" y="117872"/>
                  <a:pt x="372435" y="120819"/>
                  <a:pt x="385696" y="126243"/>
                </a:cubicBezTo>
                <a:lnTo>
                  <a:pt x="385763" y="32147"/>
                </a:lnTo>
                <a:close/>
                <a:moveTo>
                  <a:pt x="342900" y="150019"/>
                </a:moveTo>
                <a:cubicBezTo>
                  <a:pt x="298497" y="150019"/>
                  <a:pt x="262533" y="185380"/>
                  <a:pt x="262533" y="228980"/>
                </a:cubicBezTo>
                <a:cubicBezTo>
                  <a:pt x="262533" y="275124"/>
                  <a:pt x="305462" y="329706"/>
                  <a:pt x="328568" y="355759"/>
                </a:cubicBezTo>
                <a:cubicBezTo>
                  <a:pt x="336337" y="364465"/>
                  <a:pt x="349530" y="364465"/>
                  <a:pt x="357299" y="355759"/>
                </a:cubicBezTo>
                <a:cubicBezTo>
                  <a:pt x="380405" y="329706"/>
                  <a:pt x="423334" y="275124"/>
                  <a:pt x="423334" y="228980"/>
                </a:cubicBezTo>
                <a:cubicBezTo>
                  <a:pt x="423334" y="185380"/>
                  <a:pt x="387370" y="150019"/>
                  <a:pt x="342967" y="150019"/>
                </a:cubicBezTo>
                <a:close/>
                <a:moveTo>
                  <a:pt x="316111" y="230386"/>
                </a:moveTo>
                <a:cubicBezTo>
                  <a:pt x="316111" y="215601"/>
                  <a:pt x="328115" y="203597"/>
                  <a:pt x="342900" y="203597"/>
                </a:cubicBezTo>
                <a:cubicBezTo>
                  <a:pt x="357685" y="203597"/>
                  <a:pt x="369689" y="215601"/>
                  <a:pt x="369689" y="230386"/>
                </a:cubicBezTo>
                <a:cubicBezTo>
                  <a:pt x="369689" y="245171"/>
                  <a:pt x="357685" y="257175"/>
                  <a:pt x="342900" y="257175"/>
                </a:cubicBezTo>
                <a:cubicBezTo>
                  <a:pt x="328115" y="257175"/>
                  <a:pt x="316111" y="245171"/>
                  <a:pt x="316111" y="230386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9" name="Text 17"/>
          <p:cNvSpPr/>
          <p:nvPr/>
        </p:nvSpPr>
        <p:spPr>
          <a:xfrm>
            <a:off x="8213675" y="2745581"/>
            <a:ext cx="35147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3B82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514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285113" y="3278981"/>
            <a:ext cx="337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Kabupaten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294638" y="3583781"/>
            <a:ext cx="3352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Jangkauan Nasional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85763" y="4229100"/>
            <a:ext cx="3676650" cy="1381125"/>
          </a:xfrm>
          <a:custGeom>
            <a:avLst/>
            <a:gdLst/>
            <a:ahLst/>
            <a:cxnLst/>
            <a:rect l="l" t="t" r="r" b="b"/>
            <a:pathLst>
              <a:path w="3676650" h="1381125">
                <a:moveTo>
                  <a:pt x="152393" y="0"/>
                </a:moveTo>
                <a:lnTo>
                  <a:pt x="3524257" y="0"/>
                </a:lnTo>
                <a:cubicBezTo>
                  <a:pt x="3608421" y="0"/>
                  <a:pt x="3676650" y="68229"/>
                  <a:pt x="3676650" y="152393"/>
                </a:cubicBezTo>
                <a:lnTo>
                  <a:pt x="3676650" y="1228732"/>
                </a:lnTo>
                <a:cubicBezTo>
                  <a:pt x="3676650" y="1312896"/>
                  <a:pt x="3608421" y="1381125"/>
                  <a:pt x="3524257" y="1381125"/>
                </a:cubicBezTo>
                <a:lnTo>
                  <a:pt x="152393" y="1381125"/>
                </a:lnTo>
                <a:cubicBezTo>
                  <a:pt x="68229" y="1381125"/>
                  <a:pt x="0" y="1312896"/>
                  <a:pt x="0" y="1228732"/>
                </a:cubicBezTo>
                <a:lnTo>
                  <a:pt x="0" y="152393"/>
                </a:lnTo>
                <a:cubicBezTo>
                  <a:pt x="0" y="68229"/>
                  <a:pt x="68229" y="0"/>
                  <a:pt x="152393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581025" y="4557713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4" name="Text 22"/>
          <p:cNvSpPr/>
          <p:nvPr/>
        </p:nvSpPr>
        <p:spPr>
          <a:xfrm>
            <a:off x="981075" y="4424363"/>
            <a:ext cx="876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1.500+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81075" y="4729163"/>
            <a:ext cx="828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Anggota PPTI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81025" y="5033963"/>
            <a:ext cx="3352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Kepala Sekretariat PPTI — komunitas praktisi transformasi digital terbesar di Indonesia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259238" y="4229100"/>
            <a:ext cx="3676650" cy="1343025"/>
          </a:xfrm>
          <a:custGeom>
            <a:avLst/>
            <a:gdLst/>
            <a:ahLst/>
            <a:cxnLst/>
            <a:rect l="l" t="t" r="r" b="b"/>
            <a:pathLst>
              <a:path w="3676650" h="1343025">
                <a:moveTo>
                  <a:pt x="152406" y="0"/>
                </a:moveTo>
                <a:lnTo>
                  <a:pt x="3524244" y="0"/>
                </a:lnTo>
                <a:cubicBezTo>
                  <a:pt x="3608415" y="0"/>
                  <a:pt x="3676650" y="68235"/>
                  <a:pt x="3676650" y="152406"/>
                </a:cubicBezTo>
                <a:lnTo>
                  <a:pt x="3676650" y="1190619"/>
                </a:lnTo>
                <a:cubicBezTo>
                  <a:pt x="3676650" y="1274790"/>
                  <a:pt x="3608415" y="1343025"/>
                  <a:pt x="3524244" y="1343025"/>
                </a:cubicBezTo>
                <a:lnTo>
                  <a:pt x="152406" y="1343025"/>
                </a:lnTo>
                <a:cubicBezTo>
                  <a:pt x="68235" y="1343025"/>
                  <a:pt x="0" y="1274790"/>
                  <a:pt x="0" y="11906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30196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4511650" y="4538663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9" name="Text 27"/>
          <p:cNvSpPr/>
          <p:nvPr/>
        </p:nvSpPr>
        <p:spPr>
          <a:xfrm>
            <a:off x="4854550" y="4424363"/>
            <a:ext cx="133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AAGIF &amp; AGIRI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854550" y="4691063"/>
            <a:ext cx="1304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Original Frameworks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454500" y="4995863"/>
            <a:ext cx="3352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Framework teoritis orisinal untuk AI governance dan implementasi AI nasional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132713" y="4229100"/>
            <a:ext cx="3676650" cy="1343025"/>
          </a:xfrm>
          <a:custGeom>
            <a:avLst/>
            <a:gdLst/>
            <a:ahLst/>
            <a:cxnLst/>
            <a:rect l="l" t="t" r="r" b="b"/>
            <a:pathLst>
              <a:path w="3676650" h="1343025">
                <a:moveTo>
                  <a:pt x="152406" y="0"/>
                </a:moveTo>
                <a:lnTo>
                  <a:pt x="3524244" y="0"/>
                </a:lnTo>
                <a:cubicBezTo>
                  <a:pt x="3608415" y="0"/>
                  <a:pt x="3676650" y="68235"/>
                  <a:pt x="3676650" y="152406"/>
                </a:cubicBezTo>
                <a:lnTo>
                  <a:pt x="3676650" y="1190619"/>
                </a:lnTo>
                <a:cubicBezTo>
                  <a:pt x="3676650" y="1274790"/>
                  <a:pt x="3608415" y="1343025"/>
                  <a:pt x="3524244" y="1343025"/>
                </a:cubicBezTo>
                <a:lnTo>
                  <a:pt x="152406" y="1343025"/>
                </a:lnTo>
                <a:cubicBezTo>
                  <a:pt x="68235" y="1343025"/>
                  <a:pt x="0" y="1274790"/>
                  <a:pt x="0" y="11906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8342263" y="4538663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31" y="87422"/>
                </a:moveTo>
                <a:lnTo>
                  <a:pt x="114836" y="125864"/>
                </a:lnTo>
                <a:cubicBezTo>
                  <a:pt x="119211" y="127650"/>
                  <a:pt x="123855" y="128588"/>
                  <a:pt x="128588" y="128588"/>
                </a:cubicBezTo>
                <a:cubicBezTo>
                  <a:pt x="133320" y="128588"/>
                  <a:pt x="137964" y="127650"/>
                  <a:pt x="142339" y="125864"/>
                </a:cubicBezTo>
                <a:lnTo>
                  <a:pt x="250567" y="81305"/>
                </a:lnTo>
                <a:cubicBezTo>
                  <a:pt x="254585" y="79653"/>
                  <a:pt x="257175" y="75768"/>
                  <a:pt x="257175" y="71437"/>
                </a:cubicBezTo>
                <a:cubicBezTo>
                  <a:pt x="257175" y="67107"/>
                  <a:pt x="254585" y="63222"/>
                  <a:pt x="250567" y="61570"/>
                </a:cubicBezTo>
                <a:lnTo>
                  <a:pt x="142339" y="17011"/>
                </a:lnTo>
                <a:cubicBezTo>
                  <a:pt x="137964" y="15225"/>
                  <a:pt x="133320" y="14288"/>
                  <a:pt x="128588" y="14288"/>
                </a:cubicBezTo>
                <a:cubicBezTo>
                  <a:pt x="123855" y="14288"/>
                  <a:pt x="119211" y="15225"/>
                  <a:pt x="114836" y="17011"/>
                </a:cubicBezTo>
                <a:lnTo>
                  <a:pt x="6608" y="61570"/>
                </a:lnTo>
                <a:cubicBezTo>
                  <a:pt x="2590" y="63222"/>
                  <a:pt x="0" y="67107"/>
                  <a:pt x="0" y="71438"/>
                </a:cubicBezTo>
                <a:lnTo>
                  <a:pt x="0" y="203597"/>
                </a:lnTo>
                <a:cubicBezTo>
                  <a:pt x="0" y="209535"/>
                  <a:pt x="4777" y="214313"/>
                  <a:pt x="10716" y="214313"/>
                </a:cubicBezTo>
                <a:cubicBezTo>
                  <a:pt x="16654" y="214313"/>
                  <a:pt x="21431" y="209535"/>
                  <a:pt x="21431" y="203597"/>
                </a:cubicBezTo>
                <a:lnTo>
                  <a:pt x="21431" y="87422"/>
                </a:lnTo>
                <a:close/>
                <a:moveTo>
                  <a:pt x="42863" y="119435"/>
                </a:moveTo>
                <a:lnTo>
                  <a:pt x="42863" y="171450"/>
                </a:lnTo>
                <a:cubicBezTo>
                  <a:pt x="42863" y="195114"/>
                  <a:pt x="81260" y="214313"/>
                  <a:pt x="128588" y="214313"/>
                </a:cubicBezTo>
                <a:cubicBezTo>
                  <a:pt x="175915" y="214313"/>
                  <a:pt x="214313" y="195114"/>
                  <a:pt x="214313" y="171450"/>
                </a:cubicBezTo>
                <a:lnTo>
                  <a:pt x="214313" y="119390"/>
                </a:lnTo>
                <a:lnTo>
                  <a:pt x="150510" y="145688"/>
                </a:lnTo>
                <a:cubicBezTo>
                  <a:pt x="143545" y="148545"/>
                  <a:pt x="136133" y="150019"/>
                  <a:pt x="128588" y="150019"/>
                </a:cubicBezTo>
                <a:cubicBezTo>
                  <a:pt x="121042" y="150019"/>
                  <a:pt x="113630" y="148545"/>
                  <a:pt x="106665" y="145688"/>
                </a:cubicBezTo>
                <a:lnTo>
                  <a:pt x="42863" y="119390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4" name="Text 32"/>
          <p:cNvSpPr/>
          <p:nvPr/>
        </p:nvSpPr>
        <p:spPr>
          <a:xfrm>
            <a:off x="8728025" y="4424363"/>
            <a:ext cx="1381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S.Kom. · MBA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728025" y="4691063"/>
            <a:ext cx="1352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Strategic Management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327975" y="4995863"/>
            <a:ext cx="3352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PhD candidate target Fall 2027 — top-100 global university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85763" y="5891213"/>
            <a:ext cx="11420475" cy="581025"/>
          </a:xfrm>
          <a:custGeom>
            <a:avLst/>
            <a:gdLst/>
            <a:ahLst/>
            <a:cxnLst/>
            <a:rect l="l" t="t" r="r" b="b"/>
            <a:pathLst>
              <a:path w="11420475" h="581025">
                <a:moveTo>
                  <a:pt x="114299" y="0"/>
                </a:moveTo>
                <a:lnTo>
                  <a:pt x="11306176" y="0"/>
                </a:lnTo>
                <a:cubicBezTo>
                  <a:pt x="11369301" y="0"/>
                  <a:pt x="11420475" y="51174"/>
                  <a:pt x="11420475" y="114299"/>
                </a:cubicBezTo>
                <a:lnTo>
                  <a:pt x="11420475" y="466726"/>
                </a:lnTo>
                <a:cubicBezTo>
                  <a:pt x="11420475" y="529851"/>
                  <a:pt x="11369301" y="581025"/>
                  <a:pt x="11306176" y="581025"/>
                </a:cubicBezTo>
                <a:lnTo>
                  <a:pt x="114299" y="581025"/>
                </a:lnTo>
                <a:cubicBezTo>
                  <a:pt x="51174" y="581025"/>
                  <a:pt x="0" y="529851"/>
                  <a:pt x="0" y="466726"/>
                </a:cubicBezTo>
                <a:lnTo>
                  <a:pt x="0" y="114299"/>
                </a:lnTo>
                <a:cubicBezTo>
                  <a:pt x="0" y="51174"/>
                  <a:pt x="51174" y="0"/>
                  <a:pt x="114299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F59E0B">
                  <a:alpha val="20000"/>
                </a:srgbClr>
              </a:gs>
            </a:gsLst>
            <a:lin ang="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1911028" y="60864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39" name="Text 37"/>
          <p:cNvSpPr/>
          <p:nvPr/>
        </p:nvSpPr>
        <p:spPr>
          <a:xfrm>
            <a:off x="2251546" y="6048375"/>
            <a:ext cx="7772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Satunya di Indonesia yang beroperasi di persimpangan praktik, penelitian, dan akademik secara simultan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10066660" y="60864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59E0B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538163" y="5143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71438" y="0"/>
                </a:moveTo>
                <a:cubicBezTo>
                  <a:pt x="51718" y="0"/>
                  <a:pt x="35719" y="15999"/>
                  <a:pt x="35719" y="35719"/>
                </a:cubicBezTo>
                <a:lnTo>
                  <a:pt x="35719" y="83344"/>
                </a:lnTo>
                <a:cubicBezTo>
                  <a:pt x="35719" y="103063"/>
                  <a:pt x="51718" y="119063"/>
                  <a:pt x="71438" y="119063"/>
                </a:cubicBezTo>
                <a:cubicBezTo>
                  <a:pt x="91157" y="119063"/>
                  <a:pt x="107156" y="103063"/>
                  <a:pt x="107156" y="83344"/>
                </a:cubicBezTo>
                <a:lnTo>
                  <a:pt x="107156" y="35719"/>
                </a:lnTo>
                <a:cubicBezTo>
                  <a:pt x="107156" y="15999"/>
                  <a:pt x="91157" y="0"/>
                  <a:pt x="71438" y="0"/>
                </a:cubicBezTo>
                <a:close/>
                <a:moveTo>
                  <a:pt x="17859" y="68461"/>
                </a:moveTo>
                <a:cubicBezTo>
                  <a:pt x="17859" y="63512"/>
                  <a:pt x="13878" y="59531"/>
                  <a:pt x="8930" y="59531"/>
                </a:cubicBezTo>
                <a:cubicBezTo>
                  <a:pt x="3981" y="59531"/>
                  <a:pt x="0" y="63512"/>
                  <a:pt x="0" y="68461"/>
                </a:cubicBezTo>
                <a:lnTo>
                  <a:pt x="0" y="83344"/>
                </a:lnTo>
                <a:cubicBezTo>
                  <a:pt x="0" y="119769"/>
                  <a:pt x="27273" y="149833"/>
                  <a:pt x="62508" y="154223"/>
                </a:cubicBezTo>
                <a:lnTo>
                  <a:pt x="62508" y="172641"/>
                </a:lnTo>
                <a:lnTo>
                  <a:pt x="44648" y="172641"/>
                </a:lnTo>
                <a:cubicBezTo>
                  <a:pt x="39700" y="172641"/>
                  <a:pt x="35719" y="176622"/>
                  <a:pt x="35719" y="181570"/>
                </a:cubicBezTo>
                <a:cubicBezTo>
                  <a:pt x="35719" y="186519"/>
                  <a:pt x="39700" y="190500"/>
                  <a:pt x="44648" y="190500"/>
                </a:cubicBezTo>
                <a:lnTo>
                  <a:pt x="98227" y="190500"/>
                </a:lnTo>
                <a:cubicBezTo>
                  <a:pt x="103175" y="190500"/>
                  <a:pt x="107156" y="186519"/>
                  <a:pt x="107156" y="181570"/>
                </a:cubicBezTo>
                <a:cubicBezTo>
                  <a:pt x="107156" y="176622"/>
                  <a:pt x="103175" y="172641"/>
                  <a:pt x="98227" y="172641"/>
                </a:cubicBezTo>
                <a:lnTo>
                  <a:pt x="80367" y="172641"/>
                </a:lnTo>
                <a:lnTo>
                  <a:pt x="80367" y="154223"/>
                </a:lnTo>
                <a:cubicBezTo>
                  <a:pt x="115602" y="149833"/>
                  <a:pt x="142875" y="119769"/>
                  <a:pt x="142875" y="83344"/>
                </a:cubicBezTo>
                <a:lnTo>
                  <a:pt x="142875" y="68461"/>
                </a:lnTo>
                <a:cubicBezTo>
                  <a:pt x="142875" y="63512"/>
                  <a:pt x="138894" y="59531"/>
                  <a:pt x="133945" y="59531"/>
                </a:cubicBezTo>
                <a:cubicBezTo>
                  <a:pt x="128997" y="59531"/>
                  <a:pt x="125016" y="63512"/>
                  <a:pt x="125016" y="68461"/>
                </a:cubicBezTo>
                <a:lnTo>
                  <a:pt x="125016" y="83344"/>
                </a:lnTo>
                <a:cubicBezTo>
                  <a:pt x="125016" y="112923"/>
                  <a:pt x="101017" y="136922"/>
                  <a:pt x="71438" y="136922"/>
                </a:cubicBezTo>
                <a:cubicBezTo>
                  <a:pt x="41858" y="136922"/>
                  <a:pt x="17859" y="112923"/>
                  <a:pt x="17859" y="83344"/>
                </a:cubicBezTo>
                <a:lnTo>
                  <a:pt x="17859" y="68461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4" name="Text 2"/>
          <p:cNvSpPr/>
          <p:nvPr/>
        </p:nvSpPr>
        <p:spPr>
          <a:xfrm>
            <a:off x="952500" y="514350"/>
            <a:ext cx="1733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Engagement Options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9525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Speaking Formats &amp; Availability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4859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Flexible delivery untuk berbagai kebutuhan event Anda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5763" y="198596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81025" y="21812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B82F6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33425" y="23336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5919" y="8439"/>
                </a:moveTo>
                <a:cubicBezTo>
                  <a:pt x="211053" y="10716"/>
                  <a:pt x="214313" y="15806"/>
                  <a:pt x="214313" y="21431"/>
                </a:cubicBezTo>
                <a:lnTo>
                  <a:pt x="214313" y="207169"/>
                </a:lnTo>
                <a:cubicBezTo>
                  <a:pt x="214313" y="212794"/>
                  <a:pt x="211053" y="217884"/>
                  <a:pt x="205919" y="220161"/>
                </a:cubicBezTo>
                <a:cubicBezTo>
                  <a:pt x="200784" y="222439"/>
                  <a:pt x="194846" y="221590"/>
                  <a:pt x="190604" y="217884"/>
                </a:cubicBezTo>
                <a:lnTo>
                  <a:pt x="169798" y="199712"/>
                </a:lnTo>
                <a:cubicBezTo>
                  <a:pt x="150331" y="182701"/>
                  <a:pt x="125730" y="172789"/>
                  <a:pt x="99968" y="171584"/>
                </a:cubicBezTo>
                <a:lnTo>
                  <a:pt x="99968" y="214313"/>
                </a:lnTo>
                <a:cubicBezTo>
                  <a:pt x="99968" y="222215"/>
                  <a:pt x="93583" y="228600"/>
                  <a:pt x="85680" y="228600"/>
                </a:cubicBezTo>
                <a:lnTo>
                  <a:pt x="71393" y="228600"/>
                </a:lnTo>
                <a:cubicBezTo>
                  <a:pt x="63490" y="228600"/>
                  <a:pt x="57105" y="222215"/>
                  <a:pt x="57105" y="214313"/>
                </a:cubicBezTo>
                <a:lnTo>
                  <a:pt x="57105" y="171450"/>
                </a:lnTo>
                <a:cubicBezTo>
                  <a:pt x="25584" y="171450"/>
                  <a:pt x="0" y="145866"/>
                  <a:pt x="0" y="114300"/>
                </a:cubicBezTo>
                <a:cubicBezTo>
                  <a:pt x="0" y="82734"/>
                  <a:pt x="25584" y="57150"/>
                  <a:pt x="57150" y="57150"/>
                </a:cubicBezTo>
                <a:lnTo>
                  <a:pt x="94878" y="57150"/>
                </a:lnTo>
                <a:cubicBezTo>
                  <a:pt x="122471" y="57061"/>
                  <a:pt x="149081" y="47015"/>
                  <a:pt x="169843" y="28888"/>
                </a:cubicBezTo>
                <a:lnTo>
                  <a:pt x="190649" y="10716"/>
                </a:lnTo>
                <a:cubicBezTo>
                  <a:pt x="194846" y="7010"/>
                  <a:pt x="200873" y="6161"/>
                  <a:pt x="205963" y="8439"/>
                </a:cubicBezTo>
                <a:close/>
                <a:moveTo>
                  <a:pt x="100013" y="142875"/>
                </a:moveTo>
                <a:lnTo>
                  <a:pt x="100013" y="142964"/>
                </a:lnTo>
                <a:cubicBezTo>
                  <a:pt x="131400" y="144170"/>
                  <a:pt x="161538" y="155689"/>
                  <a:pt x="185738" y="175736"/>
                </a:cubicBezTo>
                <a:lnTo>
                  <a:pt x="185738" y="52819"/>
                </a:lnTo>
                <a:cubicBezTo>
                  <a:pt x="161538" y="72866"/>
                  <a:pt x="131400" y="84386"/>
                  <a:pt x="100013" y="85591"/>
                </a:cubicBezTo>
                <a:lnTo>
                  <a:pt x="100013" y="142875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0" name="Text 8"/>
          <p:cNvSpPr/>
          <p:nvPr/>
        </p:nvSpPr>
        <p:spPr>
          <a:xfrm>
            <a:off x="1266825" y="2181225"/>
            <a:ext cx="790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Keynote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938713" y="2181225"/>
            <a:ext cx="847725" cy="266700"/>
          </a:xfrm>
          <a:custGeom>
            <a:avLst/>
            <a:gdLst/>
            <a:ahLst/>
            <a:cxnLst/>
            <a:rect l="l" t="t" r="r" b="b"/>
            <a:pathLst>
              <a:path w="847725" h="266700">
                <a:moveTo>
                  <a:pt x="133350" y="0"/>
                </a:moveTo>
                <a:lnTo>
                  <a:pt x="714375" y="0"/>
                </a:lnTo>
                <a:cubicBezTo>
                  <a:pt x="787973" y="0"/>
                  <a:pt x="847725" y="59752"/>
                  <a:pt x="847725" y="133350"/>
                </a:cubicBezTo>
                <a:lnTo>
                  <a:pt x="847725" y="133350"/>
                </a:lnTo>
                <a:cubicBezTo>
                  <a:pt x="847725" y="206948"/>
                  <a:pt x="787973" y="266700"/>
                  <a:pt x="7143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4938713" y="2181225"/>
            <a:ext cx="9144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45-60 min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266825" y="2524125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Pembicaraan utama dengan narasi kuat, data konkret, dan insight actionable untuk audience besar.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5763" y="337661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81025" y="35718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719138" y="372427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71450" y="64294"/>
                </a:moveTo>
                <a:cubicBezTo>
                  <a:pt x="171450" y="107692"/>
                  <a:pt x="133052" y="142875"/>
                  <a:pt x="85725" y="142875"/>
                </a:cubicBezTo>
                <a:cubicBezTo>
                  <a:pt x="73804" y="142875"/>
                  <a:pt x="62463" y="140643"/>
                  <a:pt x="52149" y="136624"/>
                </a:cubicBezTo>
                <a:lnTo>
                  <a:pt x="15716" y="155912"/>
                </a:lnTo>
                <a:cubicBezTo>
                  <a:pt x="11564" y="158100"/>
                  <a:pt x="6474" y="157341"/>
                  <a:pt x="3125" y="154037"/>
                </a:cubicBezTo>
                <a:cubicBezTo>
                  <a:pt x="-223" y="150733"/>
                  <a:pt x="-982" y="145599"/>
                  <a:pt x="1250" y="141446"/>
                </a:cubicBezTo>
                <a:lnTo>
                  <a:pt x="17145" y="111443"/>
                </a:lnTo>
                <a:cubicBezTo>
                  <a:pt x="6385" y="98316"/>
                  <a:pt x="0" y="81975"/>
                  <a:pt x="0" y="64294"/>
                </a:cubicBezTo>
                <a:cubicBezTo>
                  <a:pt x="0" y="20895"/>
                  <a:pt x="38398" y="-14287"/>
                  <a:pt x="85725" y="-14287"/>
                </a:cubicBezTo>
                <a:cubicBezTo>
                  <a:pt x="133052" y="-14287"/>
                  <a:pt x="171450" y="20895"/>
                  <a:pt x="171450" y="64294"/>
                </a:cubicBezTo>
                <a:close/>
                <a:moveTo>
                  <a:pt x="171450" y="228600"/>
                </a:moveTo>
                <a:cubicBezTo>
                  <a:pt x="129436" y="228600"/>
                  <a:pt x="94476" y="200873"/>
                  <a:pt x="87154" y="164306"/>
                </a:cubicBezTo>
                <a:cubicBezTo>
                  <a:pt x="140732" y="163637"/>
                  <a:pt x="187300" y="125507"/>
                  <a:pt x="192435" y="73804"/>
                </a:cubicBezTo>
                <a:cubicBezTo>
                  <a:pt x="229627" y="82376"/>
                  <a:pt x="257175" y="113228"/>
                  <a:pt x="257175" y="150019"/>
                </a:cubicBezTo>
                <a:cubicBezTo>
                  <a:pt x="257175" y="167700"/>
                  <a:pt x="250790" y="184041"/>
                  <a:pt x="240030" y="197168"/>
                </a:cubicBezTo>
                <a:lnTo>
                  <a:pt x="255925" y="227171"/>
                </a:lnTo>
                <a:cubicBezTo>
                  <a:pt x="258113" y="231324"/>
                  <a:pt x="257354" y="236413"/>
                  <a:pt x="254050" y="239762"/>
                </a:cubicBezTo>
                <a:cubicBezTo>
                  <a:pt x="250746" y="243111"/>
                  <a:pt x="245611" y="243870"/>
                  <a:pt x="241459" y="241637"/>
                </a:cubicBezTo>
                <a:lnTo>
                  <a:pt x="205026" y="222349"/>
                </a:lnTo>
                <a:cubicBezTo>
                  <a:pt x="194712" y="226368"/>
                  <a:pt x="183371" y="228600"/>
                  <a:pt x="171450" y="22860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7" name="Text 15"/>
          <p:cNvSpPr/>
          <p:nvPr/>
        </p:nvSpPr>
        <p:spPr>
          <a:xfrm>
            <a:off x="1266825" y="3571875"/>
            <a:ext cx="1514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Panel Discussion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111948" y="3571875"/>
            <a:ext cx="666750" cy="266700"/>
          </a:xfrm>
          <a:custGeom>
            <a:avLst/>
            <a:gdLst/>
            <a:ahLst/>
            <a:cxnLst/>
            <a:rect l="l" t="t" r="r" b="b"/>
            <a:pathLst>
              <a:path w="666750" h="266700">
                <a:moveTo>
                  <a:pt x="133350" y="0"/>
                </a:moveTo>
                <a:lnTo>
                  <a:pt x="533400" y="0"/>
                </a:lnTo>
                <a:cubicBezTo>
                  <a:pt x="606998" y="0"/>
                  <a:pt x="666750" y="59752"/>
                  <a:pt x="666750" y="133350"/>
                </a:cubicBezTo>
                <a:lnTo>
                  <a:pt x="666750" y="133350"/>
                </a:lnTo>
                <a:cubicBezTo>
                  <a:pt x="666750" y="206948"/>
                  <a:pt x="606998" y="266700"/>
                  <a:pt x="5334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5111948" y="3571875"/>
            <a:ext cx="7334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Flexible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66825" y="3914775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Kontribusi insight dalam diskusi multi-pembicara, moderat atau sebagai panelis ahli.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85763" y="4767263"/>
            <a:ext cx="5591175" cy="981075"/>
          </a:xfrm>
          <a:custGeom>
            <a:avLst/>
            <a:gdLst/>
            <a:ahLst/>
            <a:cxnLst/>
            <a:rect l="l" t="t" r="r" b="b"/>
            <a:pathLst>
              <a:path w="5591175" h="981075">
                <a:moveTo>
                  <a:pt x="152400" y="0"/>
                </a:moveTo>
                <a:lnTo>
                  <a:pt x="5438775" y="0"/>
                </a:lnTo>
                <a:cubicBezTo>
                  <a:pt x="5522943" y="0"/>
                  <a:pt x="5591175" y="68232"/>
                  <a:pt x="5591175" y="152400"/>
                </a:cubicBezTo>
                <a:lnTo>
                  <a:pt x="5591175" y="828675"/>
                </a:lnTo>
                <a:cubicBezTo>
                  <a:pt x="5591175" y="912843"/>
                  <a:pt x="5522943" y="981075"/>
                  <a:pt x="5438775" y="981075"/>
                </a:cubicBezTo>
                <a:lnTo>
                  <a:pt x="152400" y="981075"/>
                </a:lnTo>
                <a:cubicBezTo>
                  <a:pt x="68232" y="981075"/>
                  <a:pt x="0" y="912843"/>
                  <a:pt x="0" y="828675"/>
                </a:cubicBezTo>
                <a:lnTo>
                  <a:pt x="0" y="152400"/>
                </a:lnTo>
                <a:cubicBezTo>
                  <a:pt x="0" y="68232"/>
                  <a:pt x="68232" y="0"/>
                  <a:pt x="152400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81025" y="49625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704850" y="5114925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57150" y="14288"/>
                </a:moveTo>
                <a:cubicBezTo>
                  <a:pt x="41389" y="14288"/>
                  <a:pt x="28575" y="27102"/>
                  <a:pt x="28575" y="42863"/>
                </a:cubicBezTo>
                <a:lnTo>
                  <a:pt x="28575" y="150019"/>
                </a:lnTo>
                <a:lnTo>
                  <a:pt x="57150" y="150019"/>
                </a:lnTo>
                <a:lnTo>
                  <a:pt x="57150" y="42863"/>
                </a:lnTo>
                <a:lnTo>
                  <a:pt x="228600" y="42863"/>
                </a:lnTo>
                <a:lnTo>
                  <a:pt x="228600" y="150019"/>
                </a:lnTo>
                <a:lnTo>
                  <a:pt x="257175" y="150019"/>
                </a:lnTo>
                <a:lnTo>
                  <a:pt x="257175" y="42863"/>
                </a:lnTo>
                <a:cubicBezTo>
                  <a:pt x="257175" y="27102"/>
                  <a:pt x="244361" y="14288"/>
                  <a:pt x="228600" y="14288"/>
                </a:cubicBezTo>
                <a:lnTo>
                  <a:pt x="57150" y="14288"/>
                </a:lnTo>
                <a:close/>
                <a:moveTo>
                  <a:pt x="8573" y="171450"/>
                </a:moveTo>
                <a:cubicBezTo>
                  <a:pt x="3840" y="171450"/>
                  <a:pt x="0" y="175290"/>
                  <a:pt x="0" y="180023"/>
                </a:cubicBezTo>
                <a:cubicBezTo>
                  <a:pt x="0" y="198953"/>
                  <a:pt x="15359" y="214313"/>
                  <a:pt x="34290" y="214313"/>
                </a:cubicBezTo>
                <a:lnTo>
                  <a:pt x="251460" y="214313"/>
                </a:lnTo>
                <a:cubicBezTo>
                  <a:pt x="270391" y="214313"/>
                  <a:pt x="285750" y="198953"/>
                  <a:pt x="285750" y="180023"/>
                </a:cubicBezTo>
                <a:cubicBezTo>
                  <a:pt x="285750" y="175290"/>
                  <a:pt x="281910" y="171450"/>
                  <a:pt x="277177" y="171450"/>
                </a:cubicBezTo>
                <a:lnTo>
                  <a:pt x="8573" y="171450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24" name="Text 22"/>
          <p:cNvSpPr/>
          <p:nvPr/>
        </p:nvSpPr>
        <p:spPr>
          <a:xfrm>
            <a:off x="1266825" y="4962525"/>
            <a:ext cx="809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Webinar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918025" y="4962525"/>
            <a:ext cx="866775" cy="266700"/>
          </a:xfrm>
          <a:custGeom>
            <a:avLst/>
            <a:gdLst/>
            <a:ahLst/>
            <a:cxnLst/>
            <a:rect l="l" t="t" r="r" b="b"/>
            <a:pathLst>
              <a:path w="866775" h="266700">
                <a:moveTo>
                  <a:pt x="133350" y="0"/>
                </a:moveTo>
                <a:lnTo>
                  <a:pt x="733425" y="0"/>
                </a:lnTo>
                <a:cubicBezTo>
                  <a:pt x="807023" y="0"/>
                  <a:pt x="866775" y="59752"/>
                  <a:pt x="866775" y="133350"/>
                </a:cubicBezTo>
                <a:lnTo>
                  <a:pt x="866775" y="133350"/>
                </a:lnTo>
                <a:cubicBezTo>
                  <a:pt x="866775" y="206948"/>
                  <a:pt x="807023" y="266700"/>
                  <a:pt x="7334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4918025" y="4962525"/>
            <a:ext cx="9334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60-90 min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266825" y="5305425"/>
            <a:ext cx="4591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Sesional online interaktif dengan Q&amp;A dan diskusi mendalam.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215063" y="1985963"/>
            <a:ext cx="5591175" cy="1228725"/>
          </a:xfrm>
          <a:custGeom>
            <a:avLst/>
            <a:gdLst/>
            <a:ahLst/>
            <a:cxnLst/>
            <a:rect l="l" t="t" r="r" b="b"/>
            <a:pathLst>
              <a:path w="5591175" h="1228725">
                <a:moveTo>
                  <a:pt x="152399" y="0"/>
                </a:moveTo>
                <a:lnTo>
                  <a:pt x="5438776" y="0"/>
                </a:lnTo>
                <a:cubicBezTo>
                  <a:pt x="5522944" y="0"/>
                  <a:pt x="5591175" y="68231"/>
                  <a:pt x="5591175" y="152399"/>
                </a:cubicBezTo>
                <a:lnTo>
                  <a:pt x="5591175" y="1076326"/>
                </a:lnTo>
                <a:cubicBezTo>
                  <a:pt x="5591175" y="1160494"/>
                  <a:pt x="5522944" y="1228725"/>
                  <a:pt x="543877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gradFill rotWithShape="1" flip="none">
            <a:gsLst>
              <a:gs pos="0">
                <a:srgbClr val="F59E0B">
                  <a:alpha val="20000"/>
                </a:srgbClr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410325" y="218122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59E0B">
              <a:alpha val="3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534150" y="2333625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57150" y="42863"/>
                </a:moveTo>
                <a:cubicBezTo>
                  <a:pt x="57150" y="27102"/>
                  <a:pt x="69964" y="14288"/>
                  <a:pt x="85725" y="14288"/>
                </a:cubicBezTo>
                <a:lnTo>
                  <a:pt x="242888" y="14288"/>
                </a:lnTo>
                <a:cubicBezTo>
                  <a:pt x="258648" y="14288"/>
                  <a:pt x="271463" y="27102"/>
                  <a:pt x="271463" y="42863"/>
                </a:cubicBezTo>
                <a:lnTo>
                  <a:pt x="271463" y="150019"/>
                </a:lnTo>
                <a:lnTo>
                  <a:pt x="228600" y="150019"/>
                </a:lnTo>
                <a:lnTo>
                  <a:pt x="228600" y="142875"/>
                </a:lnTo>
                <a:cubicBezTo>
                  <a:pt x="228600" y="134972"/>
                  <a:pt x="222215" y="128588"/>
                  <a:pt x="214313" y="128588"/>
                </a:cubicBezTo>
                <a:lnTo>
                  <a:pt x="185738" y="128588"/>
                </a:lnTo>
                <a:cubicBezTo>
                  <a:pt x="177835" y="128588"/>
                  <a:pt x="171450" y="134972"/>
                  <a:pt x="171450" y="142875"/>
                </a:cubicBezTo>
                <a:lnTo>
                  <a:pt x="171450" y="150019"/>
                </a:lnTo>
                <a:lnTo>
                  <a:pt x="113809" y="150019"/>
                </a:lnTo>
                <a:cubicBezTo>
                  <a:pt x="118676" y="141625"/>
                  <a:pt x="121444" y="131847"/>
                  <a:pt x="121444" y="121444"/>
                </a:cubicBezTo>
                <a:cubicBezTo>
                  <a:pt x="121444" y="89877"/>
                  <a:pt x="95860" y="64294"/>
                  <a:pt x="64294" y="64294"/>
                </a:cubicBezTo>
                <a:cubicBezTo>
                  <a:pt x="61883" y="64294"/>
                  <a:pt x="59472" y="64428"/>
                  <a:pt x="57150" y="64740"/>
                </a:cubicBezTo>
                <a:lnTo>
                  <a:pt x="57150" y="42863"/>
                </a:lnTo>
                <a:close/>
                <a:moveTo>
                  <a:pt x="148679" y="200025"/>
                </a:moveTo>
                <a:cubicBezTo>
                  <a:pt x="146402" y="189220"/>
                  <a:pt x="141402" y="179442"/>
                  <a:pt x="134347" y="171450"/>
                </a:cubicBezTo>
                <a:lnTo>
                  <a:pt x="271463" y="171450"/>
                </a:lnTo>
                <a:cubicBezTo>
                  <a:pt x="271463" y="187211"/>
                  <a:pt x="258648" y="200025"/>
                  <a:pt x="242888" y="200025"/>
                </a:cubicBezTo>
                <a:lnTo>
                  <a:pt x="148679" y="200025"/>
                </a:lnTo>
                <a:close/>
                <a:moveTo>
                  <a:pt x="28575" y="121444"/>
                </a:moveTo>
                <a:cubicBezTo>
                  <a:pt x="28575" y="101730"/>
                  <a:pt x="44580" y="85725"/>
                  <a:pt x="64294" y="85725"/>
                </a:cubicBezTo>
                <a:cubicBezTo>
                  <a:pt x="84007" y="85725"/>
                  <a:pt x="100013" y="101730"/>
                  <a:pt x="100013" y="121444"/>
                </a:cubicBezTo>
                <a:cubicBezTo>
                  <a:pt x="100013" y="141157"/>
                  <a:pt x="84007" y="157163"/>
                  <a:pt x="64294" y="157163"/>
                </a:cubicBezTo>
                <a:cubicBezTo>
                  <a:pt x="44580" y="157163"/>
                  <a:pt x="28575" y="141157"/>
                  <a:pt x="28575" y="121444"/>
                </a:cubicBezTo>
                <a:close/>
                <a:moveTo>
                  <a:pt x="0" y="214313"/>
                </a:moveTo>
                <a:cubicBezTo>
                  <a:pt x="0" y="190649"/>
                  <a:pt x="19199" y="171450"/>
                  <a:pt x="42863" y="171450"/>
                </a:cubicBezTo>
                <a:lnTo>
                  <a:pt x="85725" y="171450"/>
                </a:lnTo>
                <a:cubicBezTo>
                  <a:pt x="109389" y="171450"/>
                  <a:pt x="128588" y="190649"/>
                  <a:pt x="128588" y="214313"/>
                </a:cubicBezTo>
                <a:cubicBezTo>
                  <a:pt x="128588" y="222215"/>
                  <a:pt x="122203" y="228600"/>
                  <a:pt x="114300" y="228600"/>
                </a:cubicBezTo>
                <a:lnTo>
                  <a:pt x="14288" y="228600"/>
                </a:lnTo>
                <a:cubicBezTo>
                  <a:pt x="6385" y="228600"/>
                  <a:pt x="0" y="222215"/>
                  <a:pt x="0" y="214313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31" name="Text 29"/>
          <p:cNvSpPr/>
          <p:nvPr/>
        </p:nvSpPr>
        <p:spPr>
          <a:xfrm>
            <a:off x="7096125" y="2181225"/>
            <a:ext cx="962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Workshop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10873457" y="2181225"/>
            <a:ext cx="733425" cy="266700"/>
          </a:xfrm>
          <a:custGeom>
            <a:avLst/>
            <a:gdLst/>
            <a:ahLst/>
            <a:cxnLst/>
            <a:rect l="l" t="t" r="r" b="b"/>
            <a:pathLst>
              <a:path w="733425" h="266700">
                <a:moveTo>
                  <a:pt x="133350" y="0"/>
                </a:moveTo>
                <a:lnTo>
                  <a:pt x="600075" y="0"/>
                </a:lnTo>
                <a:cubicBezTo>
                  <a:pt x="673673" y="0"/>
                  <a:pt x="733425" y="59752"/>
                  <a:pt x="733425" y="133350"/>
                </a:cubicBezTo>
                <a:lnTo>
                  <a:pt x="733425" y="133350"/>
                </a:lnTo>
                <a:cubicBezTo>
                  <a:pt x="733425" y="206948"/>
                  <a:pt x="673673" y="266700"/>
                  <a:pt x="6000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10873457" y="2181225"/>
            <a:ext cx="8001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Half-day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96125" y="2524125"/>
            <a:ext cx="4591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Sesi hands-on dengan aktivitas praktis, framework exercise, dan action planning untuk peserta.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15063" y="3376613"/>
            <a:ext cx="5591175" cy="1457325"/>
          </a:xfrm>
          <a:custGeom>
            <a:avLst/>
            <a:gdLst/>
            <a:ahLst/>
            <a:cxnLst/>
            <a:rect l="l" t="t" r="r" b="b"/>
            <a:pathLst>
              <a:path w="5591175" h="1457325">
                <a:moveTo>
                  <a:pt x="152407" y="0"/>
                </a:moveTo>
                <a:lnTo>
                  <a:pt x="5438768" y="0"/>
                </a:lnTo>
                <a:cubicBezTo>
                  <a:pt x="5522940" y="0"/>
                  <a:pt x="5591175" y="68235"/>
                  <a:pt x="5591175" y="152407"/>
                </a:cubicBezTo>
                <a:lnTo>
                  <a:pt x="5591175" y="1304918"/>
                </a:lnTo>
                <a:cubicBezTo>
                  <a:pt x="5591175" y="1389090"/>
                  <a:pt x="5522940" y="1457325"/>
                  <a:pt x="5438768" y="1457325"/>
                </a:cubicBezTo>
                <a:lnTo>
                  <a:pt x="152407" y="1457325"/>
                </a:lnTo>
                <a:cubicBezTo>
                  <a:pt x="68235" y="1457325"/>
                  <a:pt x="0" y="1389090"/>
                  <a:pt x="0" y="1304918"/>
                </a:cubicBezTo>
                <a:lnTo>
                  <a:pt x="0" y="152407"/>
                </a:lnTo>
                <a:cubicBezTo>
                  <a:pt x="0" y="68291"/>
                  <a:pt x="68291" y="0"/>
                  <a:pt x="152407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434138" y="36099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0932" y="104180"/>
                </a:moveTo>
                <a:lnTo>
                  <a:pt x="59903" y="104180"/>
                </a:lnTo>
                <a:cubicBezTo>
                  <a:pt x="60982" y="128178"/>
                  <a:pt x="66303" y="150279"/>
                  <a:pt x="73856" y="166464"/>
                </a:cubicBezTo>
                <a:cubicBezTo>
                  <a:pt x="78098" y="175580"/>
                  <a:pt x="82674" y="182017"/>
                  <a:pt x="86916" y="185961"/>
                </a:cubicBezTo>
                <a:cubicBezTo>
                  <a:pt x="91083" y="189867"/>
                  <a:pt x="93948" y="190500"/>
                  <a:pt x="95436" y="190500"/>
                </a:cubicBezTo>
                <a:cubicBezTo>
                  <a:pt x="96924" y="190500"/>
                  <a:pt x="99789" y="189867"/>
                  <a:pt x="103956" y="185961"/>
                </a:cubicBezTo>
                <a:cubicBezTo>
                  <a:pt x="108198" y="182017"/>
                  <a:pt x="112775" y="175543"/>
                  <a:pt x="117016" y="166464"/>
                </a:cubicBezTo>
                <a:cubicBezTo>
                  <a:pt x="124569" y="150279"/>
                  <a:pt x="129890" y="128178"/>
                  <a:pt x="130969" y="104180"/>
                </a:cubicBezTo>
                <a:close/>
                <a:moveTo>
                  <a:pt x="59866" y="86320"/>
                </a:moveTo>
                <a:lnTo>
                  <a:pt x="130894" y="86320"/>
                </a:lnTo>
                <a:cubicBezTo>
                  <a:pt x="129853" y="62322"/>
                  <a:pt x="124532" y="40221"/>
                  <a:pt x="116979" y="24036"/>
                </a:cubicBezTo>
                <a:cubicBezTo>
                  <a:pt x="112737" y="14957"/>
                  <a:pt x="108161" y="8483"/>
                  <a:pt x="103919" y="4539"/>
                </a:cubicBezTo>
                <a:cubicBezTo>
                  <a:pt x="99752" y="633"/>
                  <a:pt x="96887" y="0"/>
                  <a:pt x="95399" y="0"/>
                </a:cubicBezTo>
                <a:cubicBezTo>
                  <a:pt x="93911" y="0"/>
                  <a:pt x="91046" y="633"/>
                  <a:pt x="86878" y="4539"/>
                </a:cubicBezTo>
                <a:cubicBezTo>
                  <a:pt x="82637" y="8483"/>
                  <a:pt x="78060" y="14957"/>
                  <a:pt x="73819" y="24036"/>
                </a:cubicBezTo>
                <a:cubicBezTo>
                  <a:pt x="66266" y="40221"/>
                  <a:pt x="60945" y="62322"/>
                  <a:pt x="59866" y="86320"/>
                </a:cubicBezTo>
                <a:close/>
                <a:moveTo>
                  <a:pt x="42007" y="86320"/>
                </a:moveTo>
                <a:cubicBezTo>
                  <a:pt x="43309" y="54471"/>
                  <a:pt x="51532" y="24892"/>
                  <a:pt x="63550" y="5469"/>
                </a:cubicBezTo>
                <a:cubicBezTo>
                  <a:pt x="29282" y="17599"/>
                  <a:pt x="4056" y="48816"/>
                  <a:pt x="558" y="86320"/>
                </a:cubicBezTo>
                <a:lnTo>
                  <a:pt x="42007" y="86320"/>
                </a:lnTo>
                <a:close/>
                <a:moveTo>
                  <a:pt x="558" y="104180"/>
                </a:moveTo>
                <a:cubicBezTo>
                  <a:pt x="4056" y="141684"/>
                  <a:pt x="29282" y="172901"/>
                  <a:pt x="63550" y="185031"/>
                </a:cubicBezTo>
                <a:cubicBezTo>
                  <a:pt x="51532" y="165608"/>
                  <a:pt x="43309" y="136029"/>
                  <a:pt x="42007" y="104180"/>
                </a:cubicBezTo>
                <a:lnTo>
                  <a:pt x="558" y="104180"/>
                </a:lnTo>
                <a:close/>
                <a:moveTo>
                  <a:pt x="148791" y="104180"/>
                </a:moveTo>
                <a:cubicBezTo>
                  <a:pt x="147489" y="136029"/>
                  <a:pt x="139266" y="165608"/>
                  <a:pt x="127248" y="185031"/>
                </a:cubicBezTo>
                <a:cubicBezTo>
                  <a:pt x="161516" y="172864"/>
                  <a:pt x="186742" y="141684"/>
                  <a:pt x="190240" y="104180"/>
                </a:cubicBezTo>
                <a:lnTo>
                  <a:pt x="148791" y="104180"/>
                </a:lnTo>
                <a:close/>
                <a:moveTo>
                  <a:pt x="190240" y="86320"/>
                </a:moveTo>
                <a:cubicBezTo>
                  <a:pt x="186742" y="48816"/>
                  <a:pt x="161516" y="17599"/>
                  <a:pt x="127248" y="5469"/>
                </a:cubicBezTo>
                <a:cubicBezTo>
                  <a:pt x="139266" y="24892"/>
                  <a:pt x="147489" y="54471"/>
                  <a:pt x="148791" y="86320"/>
                </a:cubicBezTo>
                <a:lnTo>
                  <a:pt x="190240" y="86320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37" name="Text 35"/>
          <p:cNvSpPr/>
          <p:nvPr/>
        </p:nvSpPr>
        <p:spPr>
          <a:xfrm>
            <a:off x="6648450" y="3571875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Languages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10325" y="3990975"/>
            <a:ext cx="2543175" cy="647700"/>
          </a:xfrm>
          <a:custGeom>
            <a:avLst/>
            <a:gdLst/>
            <a:ahLst/>
            <a:cxnLst/>
            <a:rect l="l" t="t" r="r" b="b"/>
            <a:pathLst>
              <a:path w="2543175" h="647700">
                <a:moveTo>
                  <a:pt x="114300" y="0"/>
                </a:moveTo>
                <a:lnTo>
                  <a:pt x="2428875" y="0"/>
                </a:lnTo>
                <a:cubicBezTo>
                  <a:pt x="2492001" y="0"/>
                  <a:pt x="2543175" y="51174"/>
                  <a:pt x="2543175" y="114300"/>
                </a:cubicBezTo>
                <a:lnTo>
                  <a:pt x="2543175" y="533400"/>
                </a:lnTo>
                <a:cubicBezTo>
                  <a:pt x="2543175" y="596526"/>
                  <a:pt x="2492001" y="647700"/>
                  <a:pt x="2428875" y="647700"/>
                </a:cubicBezTo>
                <a:lnTo>
                  <a:pt x="114300" y="647700"/>
                </a:lnTo>
                <a:cubicBezTo>
                  <a:pt x="51216" y="647700"/>
                  <a:pt x="0" y="596484"/>
                  <a:pt x="0" y="5334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10196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524625" y="41243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640637" y="4200525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019925" y="4105275"/>
            <a:ext cx="800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Indonesian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019925" y="4333875"/>
            <a:ext cx="790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Native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9067800" y="3990975"/>
            <a:ext cx="2543175" cy="647700"/>
          </a:xfrm>
          <a:custGeom>
            <a:avLst/>
            <a:gdLst/>
            <a:ahLst/>
            <a:cxnLst/>
            <a:rect l="l" t="t" r="r" b="b"/>
            <a:pathLst>
              <a:path w="2543175" h="647700">
                <a:moveTo>
                  <a:pt x="114300" y="0"/>
                </a:moveTo>
                <a:lnTo>
                  <a:pt x="2428875" y="0"/>
                </a:lnTo>
                <a:cubicBezTo>
                  <a:pt x="2492001" y="0"/>
                  <a:pt x="2543175" y="51174"/>
                  <a:pt x="2543175" y="114300"/>
                </a:cubicBezTo>
                <a:lnTo>
                  <a:pt x="2543175" y="533400"/>
                </a:lnTo>
                <a:cubicBezTo>
                  <a:pt x="2543175" y="596526"/>
                  <a:pt x="2492001" y="647700"/>
                  <a:pt x="2428875" y="647700"/>
                </a:cubicBezTo>
                <a:lnTo>
                  <a:pt x="114300" y="647700"/>
                </a:lnTo>
                <a:cubicBezTo>
                  <a:pt x="51216" y="647700"/>
                  <a:pt x="0" y="596484"/>
                  <a:pt x="0" y="5334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10196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9182100" y="41243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9279136" y="4200525"/>
            <a:ext cx="266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9677400" y="4105275"/>
            <a:ext cx="771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English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9677400" y="4333875"/>
            <a:ext cx="76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Professional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215063" y="4995863"/>
            <a:ext cx="5591175" cy="1457325"/>
          </a:xfrm>
          <a:custGeom>
            <a:avLst/>
            <a:gdLst/>
            <a:ahLst/>
            <a:cxnLst/>
            <a:rect l="l" t="t" r="r" b="b"/>
            <a:pathLst>
              <a:path w="5591175" h="1457325">
                <a:moveTo>
                  <a:pt x="152407" y="0"/>
                </a:moveTo>
                <a:lnTo>
                  <a:pt x="5438768" y="0"/>
                </a:lnTo>
                <a:cubicBezTo>
                  <a:pt x="5522940" y="0"/>
                  <a:pt x="5591175" y="68235"/>
                  <a:pt x="5591175" y="152407"/>
                </a:cubicBezTo>
                <a:lnTo>
                  <a:pt x="5591175" y="1304918"/>
                </a:lnTo>
                <a:cubicBezTo>
                  <a:pt x="5591175" y="1389090"/>
                  <a:pt x="5522940" y="1457325"/>
                  <a:pt x="5438768" y="1457325"/>
                </a:cubicBezTo>
                <a:lnTo>
                  <a:pt x="152407" y="1457325"/>
                </a:lnTo>
                <a:cubicBezTo>
                  <a:pt x="68235" y="1457325"/>
                  <a:pt x="0" y="1389090"/>
                  <a:pt x="0" y="1304918"/>
                </a:cubicBezTo>
                <a:lnTo>
                  <a:pt x="0" y="152407"/>
                </a:lnTo>
                <a:cubicBezTo>
                  <a:pt x="0" y="68291"/>
                  <a:pt x="68291" y="0"/>
                  <a:pt x="152407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/>
              </a:gs>
              <a:gs pos="100000">
                <a:srgbClr val="0F172A"/>
              </a:gs>
            </a:gsLst>
            <a:lin ang="2700000" scaled="1"/>
          </a:gradFill>
          <a:ln w="12700">
            <a:solidFill>
              <a:srgbClr val="3B82F6">
                <a:alpha val="30196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457950" y="5229225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70172"/>
                </a:moveTo>
                <a:cubicBezTo>
                  <a:pt x="0" y="31403"/>
                  <a:pt x="31998" y="0"/>
                  <a:pt x="71438" y="0"/>
                </a:cubicBezTo>
                <a:cubicBezTo>
                  <a:pt x="110877" y="0"/>
                  <a:pt x="142875" y="31403"/>
                  <a:pt x="142875" y="70172"/>
                </a:cubicBezTo>
                <a:cubicBezTo>
                  <a:pt x="142875" y="114560"/>
                  <a:pt x="98152" y="167767"/>
                  <a:pt x="79474" y="188044"/>
                </a:cubicBezTo>
                <a:cubicBezTo>
                  <a:pt x="75084" y="192807"/>
                  <a:pt x="67754" y="192807"/>
                  <a:pt x="63364" y="188044"/>
                </a:cubicBezTo>
                <a:cubicBezTo>
                  <a:pt x="44686" y="167767"/>
                  <a:pt x="-37" y="114560"/>
                  <a:pt x="-37" y="70172"/>
                </a:cubicBezTo>
                <a:close/>
                <a:moveTo>
                  <a:pt x="71438" y="95250"/>
                </a:moveTo>
                <a:cubicBezTo>
                  <a:pt x="84580" y="95250"/>
                  <a:pt x="95250" y="84580"/>
                  <a:pt x="95250" y="71438"/>
                </a:cubicBezTo>
                <a:cubicBezTo>
                  <a:pt x="95250" y="58295"/>
                  <a:pt x="84580" y="47625"/>
                  <a:pt x="71438" y="47625"/>
                </a:cubicBezTo>
                <a:cubicBezTo>
                  <a:pt x="58295" y="47625"/>
                  <a:pt x="47625" y="58295"/>
                  <a:pt x="47625" y="71438"/>
                </a:cubicBezTo>
                <a:cubicBezTo>
                  <a:pt x="47625" y="84580"/>
                  <a:pt x="58295" y="95250"/>
                  <a:pt x="71438" y="95250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50" name="Text 48"/>
          <p:cNvSpPr/>
          <p:nvPr/>
        </p:nvSpPr>
        <p:spPr>
          <a:xfrm>
            <a:off x="6648450" y="5191125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Delivery Options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410325" y="5610225"/>
            <a:ext cx="2543175" cy="647700"/>
          </a:xfrm>
          <a:custGeom>
            <a:avLst/>
            <a:gdLst/>
            <a:ahLst/>
            <a:cxnLst/>
            <a:rect l="l" t="t" r="r" b="b"/>
            <a:pathLst>
              <a:path w="2543175" h="647700">
                <a:moveTo>
                  <a:pt x="114300" y="0"/>
                </a:moveTo>
                <a:lnTo>
                  <a:pt x="2428875" y="0"/>
                </a:lnTo>
                <a:cubicBezTo>
                  <a:pt x="2492001" y="0"/>
                  <a:pt x="2543175" y="51174"/>
                  <a:pt x="2543175" y="114300"/>
                </a:cubicBezTo>
                <a:lnTo>
                  <a:pt x="2543175" y="533400"/>
                </a:lnTo>
                <a:cubicBezTo>
                  <a:pt x="2543175" y="596526"/>
                  <a:pt x="2492001" y="647700"/>
                  <a:pt x="2428875" y="647700"/>
                </a:cubicBezTo>
                <a:lnTo>
                  <a:pt x="114300" y="647700"/>
                </a:lnTo>
                <a:cubicBezTo>
                  <a:pt x="51216" y="647700"/>
                  <a:pt x="0" y="596484"/>
                  <a:pt x="0" y="5334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10196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6572250" y="5838825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23812" y="0"/>
                </a:moveTo>
                <a:cubicBezTo>
                  <a:pt x="10678" y="0"/>
                  <a:pt x="0" y="10678"/>
                  <a:pt x="0" y="23812"/>
                </a:cubicBezTo>
                <a:lnTo>
                  <a:pt x="0" y="166688"/>
                </a:lnTo>
                <a:cubicBezTo>
                  <a:pt x="0" y="179822"/>
                  <a:pt x="10678" y="190500"/>
                  <a:pt x="23812" y="190500"/>
                </a:cubicBezTo>
                <a:lnTo>
                  <a:pt x="119063" y="190500"/>
                </a:lnTo>
                <a:cubicBezTo>
                  <a:pt x="132197" y="190500"/>
                  <a:pt x="142875" y="179822"/>
                  <a:pt x="142875" y="166688"/>
                </a:cubicBezTo>
                <a:lnTo>
                  <a:pt x="142875" y="23812"/>
                </a:lnTo>
                <a:cubicBezTo>
                  <a:pt x="142875" y="10678"/>
                  <a:pt x="132197" y="0"/>
                  <a:pt x="119063" y="0"/>
                </a:cubicBezTo>
                <a:lnTo>
                  <a:pt x="23812" y="0"/>
                </a:lnTo>
                <a:close/>
                <a:moveTo>
                  <a:pt x="65484" y="130969"/>
                </a:moveTo>
                <a:lnTo>
                  <a:pt x="77391" y="130969"/>
                </a:lnTo>
                <a:cubicBezTo>
                  <a:pt x="83976" y="130969"/>
                  <a:pt x="89297" y="136289"/>
                  <a:pt x="89297" y="142875"/>
                </a:cubicBezTo>
                <a:lnTo>
                  <a:pt x="89297" y="172641"/>
                </a:lnTo>
                <a:lnTo>
                  <a:pt x="53578" y="172641"/>
                </a:lnTo>
                <a:lnTo>
                  <a:pt x="53578" y="142875"/>
                </a:lnTo>
                <a:cubicBezTo>
                  <a:pt x="53578" y="136289"/>
                  <a:pt x="58899" y="130969"/>
                  <a:pt x="65484" y="130969"/>
                </a:cubicBezTo>
                <a:close/>
                <a:moveTo>
                  <a:pt x="35719" y="41672"/>
                </a:moveTo>
                <a:cubicBezTo>
                  <a:pt x="35719" y="38398"/>
                  <a:pt x="38398" y="35719"/>
                  <a:pt x="41672" y="35719"/>
                </a:cubicBezTo>
                <a:lnTo>
                  <a:pt x="53578" y="35719"/>
                </a:lnTo>
                <a:cubicBezTo>
                  <a:pt x="56852" y="35719"/>
                  <a:pt x="59531" y="38398"/>
                  <a:pt x="59531" y="41672"/>
                </a:cubicBezTo>
                <a:lnTo>
                  <a:pt x="59531" y="53578"/>
                </a:lnTo>
                <a:cubicBezTo>
                  <a:pt x="59531" y="56852"/>
                  <a:pt x="56852" y="59531"/>
                  <a:pt x="53578" y="59531"/>
                </a:cubicBezTo>
                <a:lnTo>
                  <a:pt x="41672" y="59531"/>
                </a:lnTo>
                <a:cubicBezTo>
                  <a:pt x="38398" y="59531"/>
                  <a:pt x="35719" y="56852"/>
                  <a:pt x="35719" y="53578"/>
                </a:cubicBezTo>
                <a:lnTo>
                  <a:pt x="35719" y="41672"/>
                </a:lnTo>
                <a:close/>
                <a:moveTo>
                  <a:pt x="89297" y="35719"/>
                </a:moveTo>
                <a:lnTo>
                  <a:pt x="101203" y="35719"/>
                </a:lnTo>
                <a:cubicBezTo>
                  <a:pt x="104477" y="35719"/>
                  <a:pt x="107156" y="38398"/>
                  <a:pt x="107156" y="41672"/>
                </a:cubicBezTo>
                <a:lnTo>
                  <a:pt x="107156" y="53578"/>
                </a:lnTo>
                <a:cubicBezTo>
                  <a:pt x="107156" y="56852"/>
                  <a:pt x="104477" y="59531"/>
                  <a:pt x="101203" y="59531"/>
                </a:cubicBezTo>
                <a:lnTo>
                  <a:pt x="89297" y="59531"/>
                </a:lnTo>
                <a:cubicBezTo>
                  <a:pt x="86023" y="59531"/>
                  <a:pt x="83344" y="56852"/>
                  <a:pt x="83344" y="53578"/>
                </a:cubicBezTo>
                <a:lnTo>
                  <a:pt x="83344" y="41672"/>
                </a:lnTo>
                <a:cubicBezTo>
                  <a:pt x="83344" y="38398"/>
                  <a:pt x="86023" y="35719"/>
                  <a:pt x="89297" y="35719"/>
                </a:cubicBezTo>
                <a:close/>
                <a:moveTo>
                  <a:pt x="35719" y="89297"/>
                </a:moveTo>
                <a:cubicBezTo>
                  <a:pt x="35719" y="86023"/>
                  <a:pt x="38398" y="83344"/>
                  <a:pt x="41672" y="83344"/>
                </a:cubicBezTo>
                <a:lnTo>
                  <a:pt x="53578" y="83344"/>
                </a:lnTo>
                <a:cubicBezTo>
                  <a:pt x="56852" y="83344"/>
                  <a:pt x="59531" y="86023"/>
                  <a:pt x="59531" y="89297"/>
                </a:cubicBezTo>
                <a:lnTo>
                  <a:pt x="59531" y="101203"/>
                </a:lnTo>
                <a:cubicBezTo>
                  <a:pt x="59531" y="104477"/>
                  <a:pt x="56852" y="107156"/>
                  <a:pt x="53578" y="107156"/>
                </a:cubicBezTo>
                <a:lnTo>
                  <a:pt x="41672" y="107156"/>
                </a:lnTo>
                <a:cubicBezTo>
                  <a:pt x="38398" y="107156"/>
                  <a:pt x="35719" y="104477"/>
                  <a:pt x="35719" y="101203"/>
                </a:cubicBezTo>
                <a:lnTo>
                  <a:pt x="35719" y="89297"/>
                </a:lnTo>
                <a:close/>
                <a:moveTo>
                  <a:pt x="89297" y="83344"/>
                </a:moveTo>
                <a:lnTo>
                  <a:pt x="101203" y="83344"/>
                </a:lnTo>
                <a:cubicBezTo>
                  <a:pt x="104477" y="83344"/>
                  <a:pt x="107156" y="86023"/>
                  <a:pt x="107156" y="89297"/>
                </a:cubicBezTo>
                <a:lnTo>
                  <a:pt x="107156" y="101203"/>
                </a:lnTo>
                <a:cubicBezTo>
                  <a:pt x="107156" y="104477"/>
                  <a:pt x="104477" y="107156"/>
                  <a:pt x="101203" y="107156"/>
                </a:cubicBezTo>
                <a:lnTo>
                  <a:pt x="89297" y="107156"/>
                </a:lnTo>
                <a:cubicBezTo>
                  <a:pt x="86023" y="107156"/>
                  <a:pt x="83344" y="104477"/>
                  <a:pt x="83344" y="101203"/>
                </a:cubicBezTo>
                <a:lnTo>
                  <a:pt x="83344" y="89297"/>
                </a:lnTo>
                <a:cubicBezTo>
                  <a:pt x="83344" y="86023"/>
                  <a:pt x="86023" y="83344"/>
                  <a:pt x="89297" y="83344"/>
                </a:cubicBez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53" name="Text 51"/>
          <p:cNvSpPr/>
          <p:nvPr/>
        </p:nvSpPr>
        <p:spPr>
          <a:xfrm>
            <a:off x="6877050" y="5724525"/>
            <a:ext cx="723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In-Person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877050" y="5953125"/>
            <a:ext cx="714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On-site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9067800" y="5610225"/>
            <a:ext cx="2543175" cy="647700"/>
          </a:xfrm>
          <a:custGeom>
            <a:avLst/>
            <a:gdLst/>
            <a:ahLst/>
            <a:cxnLst/>
            <a:rect l="l" t="t" r="r" b="b"/>
            <a:pathLst>
              <a:path w="2543175" h="647700">
                <a:moveTo>
                  <a:pt x="114300" y="0"/>
                </a:moveTo>
                <a:lnTo>
                  <a:pt x="2428875" y="0"/>
                </a:lnTo>
                <a:cubicBezTo>
                  <a:pt x="2492001" y="0"/>
                  <a:pt x="2543175" y="51174"/>
                  <a:pt x="2543175" y="114300"/>
                </a:cubicBezTo>
                <a:lnTo>
                  <a:pt x="2543175" y="533400"/>
                </a:lnTo>
                <a:cubicBezTo>
                  <a:pt x="2543175" y="596526"/>
                  <a:pt x="2492001" y="647700"/>
                  <a:pt x="2428875" y="647700"/>
                </a:cubicBezTo>
                <a:lnTo>
                  <a:pt x="114300" y="647700"/>
                </a:lnTo>
                <a:cubicBezTo>
                  <a:pt x="51216" y="647700"/>
                  <a:pt x="0" y="596484"/>
                  <a:pt x="0" y="5334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B82F6">
              <a:alpha val="10196"/>
            </a:srgbClr>
          </a:solidFill>
          <a:ln/>
        </p:spPr>
      </p:sp>
      <p:sp>
        <p:nvSpPr>
          <p:cNvPr id="56" name="Shape 54"/>
          <p:cNvSpPr/>
          <p:nvPr/>
        </p:nvSpPr>
        <p:spPr>
          <a:xfrm>
            <a:off x="9194006" y="583882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35719" y="23812"/>
                </a:moveTo>
                <a:cubicBezTo>
                  <a:pt x="22585" y="23812"/>
                  <a:pt x="11906" y="34491"/>
                  <a:pt x="11906" y="47625"/>
                </a:cubicBezTo>
                <a:lnTo>
                  <a:pt x="11906" y="142875"/>
                </a:lnTo>
                <a:cubicBezTo>
                  <a:pt x="11906" y="156009"/>
                  <a:pt x="22585" y="166688"/>
                  <a:pt x="35719" y="166688"/>
                </a:cubicBezTo>
                <a:lnTo>
                  <a:pt x="130969" y="166688"/>
                </a:lnTo>
                <a:cubicBezTo>
                  <a:pt x="144103" y="166688"/>
                  <a:pt x="154781" y="156009"/>
                  <a:pt x="154781" y="142875"/>
                </a:cubicBezTo>
                <a:lnTo>
                  <a:pt x="154781" y="47625"/>
                </a:lnTo>
                <a:cubicBezTo>
                  <a:pt x="154781" y="34491"/>
                  <a:pt x="144103" y="23812"/>
                  <a:pt x="130969" y="23812"/>
                </a:cubicBezTo>
                <a:lnTo>
                  <a:pt x="35719" y="23812"/>
                </a:lnTo>
                <a:close/>
                <a:moveTo>
                  <a:pt x="172641" y="125016"/>
                </a:moveTo>
                <a:lnTo>
                  <a:pt x="199988" y="146893"/>
                </a:lnTo>
                <a:cubicBezTo>
                  <a:pt x="201550" y="148158"/>
                  <a:pt x="203485" y="148828"/>
                  <a:pt x="205494" y="148828"/>
                </a:cubicBezTo>
                <a:cubicBezTo>
                  <a:pt x="210369" y="148828"/>
                  <a:pt x="214313" y="144884"/>
                  <a:pt x="214313" y="140010"/>
                </a:cubicBezTo>
                <a:lnTo>
                  <a:pt x="214313" y="50490"/>
                </a:lnTo>
                <a:cubicBezTo>
                  <a:pt x="214313" y="45616"/>
                  <a:pt x="210369" y="41672"/>
                  <a:pt x="205494" y="41672"/>
                </a:cubicBezTo>
                <a:cubicBezTo>
                  <a:pt x="203485" y="41672"/>
                  <a:pt x="201550" y="42342"/>
                  <a:pt x="199988" y="43607"/>
                </a:cubicBezTo>
                <a:lnTo>
                  <a:pt x="172641" y="65484"/>
                </a:lnTo>
                <a:lnTo>
                  <a:pt x="172641" y="125016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57" name="Text 55"/>
          <p:cNvSpPr/>
          <p:nvPr/>
        </p:nvSpPr>
        <p:spPr>
          <a:xfrm>
            <a:off x="9534525" y="5724525"/>
            <a:ext cx="504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Virtual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9534525" y="5953125"/>
            <a:ext cx="495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Online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images.squarespace-cdn.com/content/v1/5550d2b4e4b057d3a671885f/1714409529311-J28O1QS391B17YR4MMJ5/keynote+speaker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11578" b="11578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F172A">
                  <a:alpha val="95000"/>
                </a:srgbClr>
              </a:gs>
              <a:gs pos="50000">
                <a:srgbClr val="0F172A">
                  <a:alpha val="90000"/>
                </a:srgbClr>
              </a:gs>
              <a:gs pos="100000">
                <a:srgbClr val="3B82F6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073700" y="366713"/>
            <a:ext cx="2047875" cy="390525"/>
          </a:xfrm>
          <a:custGeom>
            <a:avLst/>
            <a:gdLst/>
            <a:ahLst/>
            <a:cxnLst/>
            <a:rect l="l" t="t" r="r" b="b"/>
            <a:pathLst>
              <a:path w="2047875" h="390525">
                <a:moveTo>
                  <a:pt x="195263" y="0"/>
                </a:moveTo>
                <a:lnTo>
                  <a:pt x="1852612" y="0"/>
                </a:lnTo>
                <a:cubicBezTo>
                  <a:pt x="1960381" y="0"/>
                  <a:pt x="2047875" y="87494"/>
                  <a:pt x="2047875" y="195263"/>
                </a:cubicBezTo>
                <a:lnTo>
                  <a:pt x="2047875" y="195263"/>
                </a:lnTo>
                <a:cubicBezTo>
                  <a:pt x="2047875" y="303031"/>
                  <a:pt x="1960381" y="390525"/>
                  <a:pt x="1852612" y="390525"/>
                </a:cubicBezTo>
                <a:lnTo>
                  <a:pt x="195263" y="390525"/>
                </a:lnTo>
                <a:cubicBezTo>
                  <a:pt x="87494" y="390525"/>
                  <a:pt x="0" y="303031"/>
                  <a:pt x="0" y="195263"/>
                </a:cubicBezTo>
                <a:lnTo>
                  <a:pt x="0" y="195263"/>
                </a:lnTo>
                <a:cubicBezTo>
                  <a:pt x="0" y="87494"/>
                  <a:pt x="87494" y="0"/>
                  <a:pt x="195262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230862" y="476250"/>
            <a:ext cx="1730201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spc="120" kern="0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Let's Collaborate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295525" y="990600"/>
            <a:ext cx="76009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Book Subkhan for</a:t>
            </a:r>
            <a:endParaRPr lang="en-US" sz="1600" dirty="0"/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F1F5F9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Your Event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381250" y="2286000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Siap membawa insight actionable tentang AI governance dan transformasi digital ke audience Anda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663154" y="3338513"/>
            <a:ext cx="2800350" cy="1762125"/>
          </a:xfrm>
          <a:custGeom>
            <a:avLst/>
            <a:gdLst/>
            <a:ahLst/>
            <a:cxnLst/>
            <a:rect l="l" t="t" r="r" b="b"/>
            <a:pathLst>
              <a:path w="2800350" h="1762125">
                <a:moveTo>
                  <a:pt x="152406" y="0"/>
                </a:moveTo>
                <a:lnTo>
                  <a:pt x="2647944" y="0"/>
                </a:lnTo>
                <a:cubicBezTo>
                  <a:pt x="2732115" y="0"/>
                  <a:pt x="2800350" y="68235"/>
                  <a:pt x="2800350" y="152406"/>
                </a:cubicBezTo>
                <a:lnTo>
                  <a:pt x="2800350" y="1609719"/>
                </a:lnTo>
                <a:cubicBezTo>
                  <a:pt x="2800350" y="1693890"/>
                  <a:pt x="2732115" y="1762125"/>
                  <a:pt x="2647944" y="1762125"/>
                </a:cubicBezTo>
                <a:lnTo>
                  <a:pt x="152406" y="1762125"/>
                </a:lnTo>
                <a:cubicBezTo>
                  <a:pt x="68235" y="1762125"/>
                  <a:pt x="0" y="1693890"/>
                  <a:pt x="0" y="16097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>
                  <a:alpha val="80000"/>
                </a:srgbClr>
              </a:gs>
              <a:gs pos="100000">
                <a:srgbClr val="0F172A">
                  <a:alpha val="80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756595" y="35718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2920901" y="37338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96397" y="156270"/>
                </a:moveTo>
                <a:lnTo>
                  <a:pt x="89855" y="156270"/>
                </a:lnTo>
                <a:cubicBezTo>
                  <a:pt x="91473" y="192267"/>
                  <a:pt x="99454" y="225419"/>
                  <a:pt x="110784" y="249696"/>
                </a:cubicBezTo>
                <a:cubicBezTo>
                  <a:pt x="117146" y="263370"/>
                  <a:pt x="124011" y="273025"/>
                  <a:pt x="130373" y="278941"/>
                </a:cubicBezTo>
                <a:cubicBezTo>
                  <a:pt x="136624" y="284801"/>
                  <a:pt x="140922" y="285750"/>
                  <a:pt x="143154" y="285750"/>
                </a:cubicBezTo>
                <a:cubicBezTo>
                  <a:pt x="145386" y="285750"/>
                  <a:pt x="149684" y="284801"/>
                  <a:pt x="155935" y="278941"/>
                </a:cubicBezTo>
                <a:cubicBezTo>
                  <a:pt x="162297" y="273025"/>
                  <a:pt x="169162" y="263314"/>
                  <a:pt x="175524" y="249696"/>
                </a:cubicBezTo>
                <a:cubicBezTo>
                  <a:pt x="186854" y="225419"/>
                  <a:pt x="194835" y="192267"/>
                  <a:pt x="196453" y="156270"/>
                </a:cubicBezTo>
                <a:close/>
                <a:moveTo>
                  <a:pt x="89799" y="129480"/>
                </a:moveTo>
                <a:lnTo>
                  <a:pt x="196342" y="129480"/>
                </a:lnTo>
                <a:cubicBezTo>
                  <a:pt x="194779" y="93483"/>
                  <a:pt x="186798" y="60331"/>
                  <a:pt x="175468" y="36054"/>
                </a:cubicBezTo>
                <a:cubicBezTo>
                  <a:pt x="169106" y="22436"/>
                  <a:pt x="162241" y="12725"/>
                  <a:pt x="155879" y="6809"/>
                </a:cubicBezTo>
                <a:cubicBezTo>
                  <a:pt x="149628" y="949"/>
                  <a:pt x="145331" y="0"/>
                  <a:pt x="143098" y="0"/>
                </a:cubicBezTo>
                <a:cubicBezTo>
                  <a:pt x="140866" y="0"/>
                  <a:pt x="136568" y="949"/>
                  <a:pt x="130318" y="6809"/>
                </a:cubicBezTo>
                <a:cubicBezTo>
                  <a:pt x="123955" y="12725"/>
                  <a:pt x="117091" y="22436"/>
                  <a:pt x="110728" y="36054"/>
                </a:cubicBezTo>
                <a:cubicBezTo>
                  <a:pt x="99399" y="60331"/>
                  <a:pt x="91418" y="93483"/>
                  <a:pt x="89799" y="129480"/>
                </a:cubicBezTo>
                <a:close/>
                <a:moveTo>
                  <a:pt x="63010" y="129480"/>
                </a:moveTo>
                <a:cubicBezTo>
                  <a:pt x="64963" y="81707"/>
                  <a:pt x="77298" y="37337"/>
                  <a:pt x="95324" y="8204"/>
                </a:cubicBezTo>
                <a:cubicBezTo>
                  <a:pt x="43923" y="26398"/>
                  <a:pt x="6083" y="73223"/>
                  <a:pt x="837" y="129480"/>
                </a:cubicBezTo>
                <a:lnTo>
                  <a:pt x="63010" y="129480"/>
                </a:lnTo>
                <a:close/>
                <a:moveTo>
                  <a:pt x="837" y="156270"/>
                </a:moveTo>
                <a:cubicBezTo>
                  <a:pt x="6083" y="212527"/>
                  <a:pt x="43923" y="259352"/>
                  <a:pt x="95324" y="277546"/>
                </a:cubicBezTo>
                <a:cubicBezTo>
                  <a:pt x="77298" y="248413"/>
                  <a:pt x="64963" y="204043"/>
                  <a:pt x="63010" y="156270"/>
                </a:cubicBezTo>
                <a:lnTo>
                  <a:pt x="837" y="156270"/>
                </a:lnTo>
                <a:close/>
                <a:moveTo>
                  <a:pt x="223186" y="156270"/>
                </a:moveTo>
                <a:cubicBezTo>
                  <a:pt x="221233" y="204043"/>
                  <a:pt x="208899" y="248413"/>
                  <a:pt x="190872" y="277546"/>
                </a:cubicBezTo>
                <a:cubicBezTo>
                  <a:pt x="242274" y="259296"/>
                  <a:pt x="280113" y="212527"/>
                  <a:pt x="285359" y="156270"/>
                </a:cubicBezTo>
                <a:lnTo>
                  <a:pt x="223186" y="156270"/>
                </a:lnTo>
                <a:close/>
                <a:moveTo>
                  <a:pt x="285359" y="129480"/>
                </a:moveTo>
                <a:cubicBezTo>
                  <a:pt x="280113" y="73223"/>
                  <a:pt x="242274" y="26398"/>
                  <a:pt x="190872" y="8204"/>
                </a:cubicBezTo>
                <a:cubicBezTo>
                  <a:pt x="208899" y="37337"/>
                  <a:pt x="221233" y="81707"/>
                  <a:pt x="223186" y="129480"/>
                </a:cubicBezTo>
                <a:lnTo>
                  <a:pt x="285359" y="129480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1" name="Text 8"/>
          <p:cNvSpPr/>
          <p:nvPr/>
        </p:nvSpPr>
        <p:spPr>
          <a:xfrm>
            <a:off x="1863179" y="4333875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Website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848892" y="4600575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heyibnu.com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697760" y="3338513"/>
            <a:ext cx="2800350" cy="1762125"/>
          </a:xfrm>
          <a:custGeom>
            <a:avLst/>
            <a:gdLst/>
            <a:ahLst/>
            <a:cxnLst/>
            <a:rect l="l" t="t" r="r" b="b"/>
            <a:pathLst>
              <a:path w="2800350" h="1762125">
                <a:moveTo>
                  <a:pt x="152406" y="0"/>
                </a:moveTo>
                <a:lnTo>
                  <a:pt x="2647944" y="0"/>
                </a:lnTo>
                <a:cubicBezTo>
                  <a:pt x="2732115" y="0"/>
                  <a:pt x="2800350" y="68235"/>
                  <a:pt x="2800350" y="152406"/>
                </a:cubicBezTo>
                <a:lnTo>
                  <a:pt x="2800350" y="1609719"/>
                </a:lnTo>
                <a:cubicBezTo>
                  <a:pt x="2800350" y="1693890"/>
                  <a:pt x="2732115" y="1762125"/>
                  <a:pt x="2647944" y="1762125"/>
                </a:cubicBezTo>
                <a:lnTo>
                  <a:pt x="152406" y="1762125"/>
                </a:lnTo>
                <a:cubicBezTo>
                  <a:pt x="68235" y="1762125"/>
                  <a:pt x="0" y="1693890"/>
                  <a:pt x="0" y="16097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>
                  <a:alpha val="80000"/>
                </a:srgbClr>
              </a:gs>
              <a:gs pos="100000">
                <a:srgbClr val="0F172A">
                  <a:alpha val="80000"/>
                </a:srgbClr>
              </a:gs>
            </a:gsLst>
            <a:lin ang="270000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791200" y="35718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B82F6">
              <a:alpha val="20000"/>
            </a:srgbClr>
          </a:solidFill>
          <a:ln/>
        </p:spPr>
      </p:sp>
      <p:sp>
        <p:nvSpPr>
          <p:cNvPr id="15" name="Shape 12"/>
          <p:cNvSpPr/>
          <p:nvPr/>
        </p:nvSpPr>
        <p:spPr>
          <a:xfrm>
            <a:off x="5955506" y="37338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789" y="35719"/>
                </a:moveTo>
                <a:cubicBezTo>
                  <a:pt x="11999" y="35719"/>
                  <a:pt x="0" y="47718"/>
                  <a:pt x="0" y="62508"/>
                </a:cubicBezTo>
                <a:cubicBezTo>
                  <a:pt x="0" y="70935"/>
                  <a:pt x="3963" y="78860"/>
                  <a:pt x="10716" y="83939"/>
                </a:cubicBezTo>
                <a:lnTo>
                  <a:pt x="126802" y="171004"/>
                </a:lnTo>
                <a:cubicBezTo>
                  <a:pt x="136345" y="178147"/>
                  <a:pt x="149405" y="178147"/>
                  <a:pt x="158948" y="171004"/>
                </a:cubicBezTo>
                <a:lnTo>
                  <a:pt x="275034" y="83939"/>
                </a:lnTo>
                <a:cubicBezTo>
                  <a:pt x="281787" y="78860"/>
                  <a:pt x="285750" y="70935"/>
                  <a:pt x="285750" y="62508"/>
                </a:cubicBezTo>
                <a:cubicBezTo>
                  <a:pt x="285750" y="47718"/>
                  <a:pt x="273751" y="35719"/>
                  <a:pt x="258961" y="35719"/>
                </a:cubicBezTo>
                <a:lnTo>
                  <a:pt x="26789" y="35719"/>
                </a:lnTo>
                <a:close/>
                <a:moveTo>
                  <a:pt x="0" y="109389"/>
                </a:moveTo>
                <a:lnTo>
                  <a:pt x="0" y="214313"/>
                </a:lnTo>
                <a:cubicBezTo>
                  <a:pt x="0" y="234014"/>
                  <a:pt x="16018" y="250031"/>
                  <a:pt x="35719" y="250031"/>
                </a:cubicBezTo>
                <a:lnTo>
                  <a:pt x="250031" y="250031"/>
                </a:lnTo>
                <a:cubicBezTo>
                  <a:pt x="269732" y="250031"/>
                  <a:pt x="285750" y="234014"/>
                  <a:pt x="285750" y="214313"/>
                </a:cubicBezTo>
                <a:lnTo>
                  <a:pt x="285750" y="109389"/>
                </a:lnTo>
                <a:lnTo>
                  <a:pt x="175022" y="192435"/>
                </a:lnTo>
                <a:cubicBezTo>
                  <a:pt x="155990" y="206722"/>
                  <a:pt x="129760" y="206722"/>
                  <a:pt x="110728" y="192435"/>
                </a:cubicBezTo>
                <a:lnTo>
                  <a:pt x="0" y="109389"/>
                </a:lnTo>
                <a:close/>
              </a:path>
            </a:pathLst>
          </a:custGeom>
          <a:solidFill>
            <a:srgbClr val="3B82F6"/>
          </a:solidFill>
          <a:ln/>
        </p:spPr>
      </p:sp>
      <p:sp>
        <p:nvSpPr>
          <p:cNvPr id="16" name="Text 13"/>
          <p:cNvSpPr/>
          <p:nvPr/>
        </p:nvSpPr>
        <p:spPr>
          <a:xfrm>
            <a:off x="4897785" y="4333875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Email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888260" y="4600575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3B82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cpnspupribnu@gmail.com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732365" y="3338513"/>
            <a:ext cx="2800350" cy="1762125"/>
          </a:xfrm>
          <a:custGeom>
            <a:avLst/>
            <a:gdLst/>
            <a:ahLst/>
            <a:cxnLst/>
            <a:rect l="l" t="t" r="r" b="b"/>
            <a:pathLst>
              <a:path w="2800350" h="1762125">
                <a:moveTo>
                  <a:pt x="152406" y="0"/>
                </a:moveTo>
                <a:lnTo>
                  <a:pt x="2647944" y="0"/>
                </a:lnTo>
                <a:cubicBezTo>
                  <a:pt x="2732115" y="0"/>
                  <a:pt x="2800350" y="68235"/>
                  <a:pt x="2800350" y="152406"/>
                </a:cubicBezTo>
                <a:lnTo>
                  <a:pt x="2800350" y="1609719"/>
                </a:lnTo>
                <a:cubicBezTo>
                  <a:pt x="2800350" y="1693890"/>
                  <a:pt x="2732115" y="1762125"/>
                  <a:pt x="2647944" y="1762125"/>
                </a:cubicBezTo>
                <a:lnTo>
                  <a:pt x="152406" y="1762125"/>
                </a:lnTo>
                <a:cubicBezTo>
                  <a:pt x="68235" y="1762125"/>
                  <a:pt x="0" y="1693890"/>
                  <a:pt x="0" y="1609719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gradFill rotWithShape="1" flip="none">
            <a:gsLst>
              <a:gs pos="0">
                <a:srgbClr val="1E293B">
                  <a:alpha val="80000"/>
                </a:srgbClr>
              </a:gs>
              <a:gs pos="100000">
                <a:srgbClr val="0F172A">
                  <a:alpha val="80000"/>
                </a:srgbClr>
              </a:gs>
            </a:gsLst>
            <a:lin ang="2700000" scaled="1"/>
          </a:gradFill>
          <a:ln w="12700">
            <a:solidFill>
              <a:srgbClr val="F59E0B">
                <a:alpha val="40000"/>
              </a:srgbClr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8825805" y="35718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59E0B">
              <a:alpha val="20000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9025830" y="3733800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0" y="35719"/>
                </a:moveTo>
                <a:cubicBezTo>
                  <a:pt x="0" y="16018"/>
                  <a:pt x="16018" y="0"/>
                  <a:pt x="35719" y="0"/>
                </a:cubicBezTo>
                <a:lnTo>
                  <a:pt x="119156" y="0"/>
                </a:lnTo>
                <a:cubicBezTo>
                  <a:pt x="128643" y="0"/>
                  <a:pt x="137740" y="3739"/>
                  <a:pt x="144438" y="10437"/>
                </a:cubicBezTo>
                <a:lnTo>
                  <a:pt x="203876" y="69931"/>
                </a:lnTo>
                <a:cubicBezTo>
                  <a:pt x="210573" y="76628"/>
                  <a:pt x="214313" y="85725"/>
                  <a:pt x="214313" y="95213"/>
                </a:cubicBezTo>
                <a:lnTo>
                  <a:pt x="214313" y="250031"/>
                </a:lnTo>
                <a:cubicBezTo>
                  <a:pt x="214313" y="269732"/>
                  <a:pt x="198295" y="285750"/>
                  <a:pt x="178594" y="285750"/>
                </a:cubicBezTo>
                <a:lnTo>
                  <a:pt x="35719" y="285750"/>
                </a:lnTo>
                <a:cubicBezTo>
                  <a:pt x="16018" y="285750"/>
                  <a:pt x="0" y="269732"/>
                  <a:pt x="0" y="250031"/>
                </a:cubicBezTo>
                <a:lnTo>
                  <a:pt x="0" y="35719"/>
                </a:lnTo>
                <a:close/>
                <a:moveTo>
                  <a:pt x="116086" y="32649"/>
                </a:moveTo>
                <a:lnTo>
                  <a:pt x="116086" y="84832"/>
                </a:lnTo>
                <a:cubicBezTo>
                  <a:pt x="116086" y="92255"/>
                  <a:pt x="122058" y="98227"/>
                  <a:pt x="129480" y="98227"/>
                </a:cubicBezTo>
                <a:lnTo>
                  <a:pt x="181663" y="98227"/>
                </a:lnTo>
                <a:lnTo>
                  <a:pt x="116086" y="32649"/>
                </a:lnTo>
                <a:close/>
                <a:moveTo>
                  <a:pt x="66973" y="142875"/>
                </a:moveTo>
                <a:cubicBezTo>
                  <a:pt x="59550" y="142875"/>
                  <a:pt x="53578" y="148847"/>
                  <a:pt x="53578" y="156270"/>
                </a:cubicBezTo>
                <a:cubicBezTo>
                  <a:pt x="53578" y="163692"/>
                  <a:pt x="59550" y="169664"/>
                  <a:pt x="66973" y="169664"/>
                </a:cubicBezTo>
                <a:lnTo>
                  <a:pt x="147340" y="169664"/>
                </a:lnTo>
                <a:cubicBezTo>
                  <a:pt x="154763" y="169664"/>
                  <a:pt x="160734" y="163692"/>
                  <a:pt x="160734" y="156270"/>
                </a:cubicBezTo>
                <a:cubicBezTo>
                  <a:pt x="160734" y="148847"/>
                  <a:pt x="154763" y="142875"/>
                  <a:pt x="147340" y="142875"/>
                </a:cubicBezTo>
                <a:lnTo>
                  <a:pt x="66973" y="142875"/>
                </a:lnTo>
                <a:close/>
                <a:moveTo>
                  <a:pt x="66973" y="196453"/>
                </a:moveTo>
                <a:cubicBezTo>
                  <a:pt x="59550" y="196453"/>
                  <a:pt x="53578" y="202425"/>
                  <a:pt x="53578" y="209848"/>
                </a:cubicBezTo>
                <a:cubicBezTo>
                  <a:pt x="53578" y="217270"/>
                  <a:pt x="59550" y="223242"/>
                  <a:pt x="66973" y="223242"/>
                </a:cubicBezTo>
                <a:lnTo>
                  <a:pt x="147340" y="223242"/>
                </a:lnTo>
                <a:cubicBezTo>
                  <a:pt x="154763" y="223242"/>
                  <a:pt x="160734" y="217270"/>
                  <a:pt x="160734" y="209848"/>
                </a:cubicBezTo>
                <a:cubicBezTo>
                  <a:pt x="160734" y="202425"/>
                  <a:pt x="154763" y="196453"/>
                  <a:pt x="147340" y="196453"/>
                </a:cubicBezTo>
                <a:lnTo>
                  <a:pt x="66973" y="196453"/>
                </a:ln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1" name="Text 18"/>
          <p:cNvSpPr/>
          <p:nvPr/>
        </p:nvSpPr>
        <p:spPr>
          <a:xfrm>
            <a:off x="7932390" y="4333875"/>
            <a:ext cx="2400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4748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Research Proposal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922865" y="4600575"/>
            <a:ext cx="2419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59E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heyibnu.com/researchproposal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2282354" y="5414963"/>
            <a:ext cx="7629525" cy="1076325"/>
          </a:xfrm>
          <a:custGeom>
            <a:avLst/>
            <a:gdLst/>
            <a:ahLst/>
            <a:cxnLst/>
            <a:rect l="l" t="t" r="r" b="b"/>
            <a:pathLst>
              <a:path w="7629525" h="1076325">
                <a:moveTo>
                  <a:pt x="152397" y="0"/>
                </a:moveTo>
                <a:lnTo>
                  <a:pt x="7477128" y="0"/>
                </a:lnTo>
                <a:cubicBezTo>
                  <a:pt x="7561238" y="0"/>
                  <a:pt x="7629525" y="68287"/>
                  <a:pt x="7629525" y="152397"/>
                </a:cubicBezTo>
                <a:lnTo>
                  <a:pt x="7629525" y="923928"/>
                </a:lnTo>
                <a:cubicBezTo>
                  <a:pt x="7629525" y="1008038"/>
                  <a:pt x="7561238" y="1076325"/>
                  <a:pt x="7477128" y="1076325"/>
                </a:cubicBezTo>
                <a:lnTo>
                  <a:pt x="152397" y="1076325"/>
                </a:lnTo>
                <a:cubicBezTo>
                  <a:pt x="68287" y="1076325"/>
                  <a:pt x="0" y="1008038"/>
                  <a:pt x="0" y="923928"/>
                </a:cubicBezTo>
                <a:lnTo>
                  <a:pt x="0" y="152397"/>
                </a:lnTo>
                <a:cubicBezTo>
                  <a:pt x="0" y="68287"/>
                  <a:pt x="68287" y="0"/>
                  <a:pt x="152397" y="0"/>
                </a:cubicBezTo>
                <a:close/>
              </a:path>
            </a:pathLst>
          </a:custGeom>
          <a:gradFill rotWithShape="1" flip="none">
            <a:gsLst>
              <a:gs pos="0">
                <a:srgbClr val="3B82F6">
                  <a:alpha val="20000"/>
                </a:srgbClr>
              </a:gs>
              <a:gs pos="100000">
                <a:srgbClr val="F59E0B">
                  <a:alpha val="20000"/>
                </a:srgbClr>
              </a:gs>
            </a:gsLst>
            <a:lin ang="0" scaled="1"/>
          </a:gradFill>
          <a:ln w="12700">
            <a:solidFill>
              <a:srgbClr val="3B82F6">
                <a:alpha val="40000"/>
              </a:srgbClr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4413721" y="56673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ubicBezTo>
                  <a:pt x="0" y="51216"/>
                  <a:pt x="51216" y="0"/>
                  <a:pt x="114300" y="0"/>
                </a:cubicBezTo>
                <a:close/>
                <a:moveTo>
                  <a:pt x="103584" y="53578"/>
                </a:moveTo>
                <a:lnTo>
                  <a:pt x="103584" y="114300"/>
                </a:lnTo>
                <a:cubicBezTo>
                  <a:pt x="103584" y="117872"/>
                  <a:pt x="105370" y="121221"/>
                  <a:pt x="108362" y="123230"/>
                </a:cubicBezTo>
                <a:lnTo>
                  <a:pt x="151224" y="151805"/>
                </a:lnTo>
                <a:cubicBezTo>
                  <a:pt x="156136" y="155109"/>
                  <a:pt x="162788" y="153769"/>
                  <a:pt x="166092" y="148813"/>
                </a:cubicBezTo>
                <a:cubicBezTo>
                  <a:pt x="169396" y="143857"/>
                  <a:pt x="168057" y="137249"/>
                  <a:pt x="163101" y="133945"/>
                </a:cubicBezTo>
                <a:lnTo>
                  <a:pt x="125016" y="108585"/>
                </a:lnTo>
                <a:lnTo>
                  <a:pt x="125016" y="53578"/>
                </a:lnTo>
                <a:cubicBezTo>
                  <a:pt x="125016" y="47640"/>
                  <a:pt x="120238" y="42863"/>
                  <a:pt x="114300" y="42863"/>
                </a:cubicBezTo>
                <a:cubicBezTo>
                  <a:pt x="108362" y="42863"/>
                  <a:pt x="103584" y="47640"/>
                  <a:pt x="103584" y="53578"/>
                </a:cubicBezTo>
                <a:close/>
              </a:path>
            </a:pathLst>
          </a:custGeom>
          <a:solidFill>
            <a:srgbClr val="F59E0B"/>
          </a:solidFill>
          <a:ln/>
        </p:spPr>
      </p:sp>
      <p:sp>
        <p:nvSpPr>
          <p:cNvPr id="25" name="Text 22"/>
          <p:cNvSpPr/>
          <p:nvPr/>
        </p:nvSpPr>
        <p:spPr>
          <a:xfrm>
            <a:off x="4775671" y="5648325"/>
            <a:ext cx="3076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1F5F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Response Time: Within 24-48 Hours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2477616" y="6029325"/>
            <a:ext cx="7239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94A3B8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Subkhan akan merespons inquiry Anda dengan proposal talk yang disesuaikan dengan kebutuhan event Anda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Subkhan Ibnu Aji — Speaker Kit</dc:title>
  <dc:subject>Subkhan Ibnu Aji — Speaker Kit</dc:subject>
  <dc:creator>Kimi</dc:creator>
  <cp:lastModifiedBy>Kimi</cp:lastModifiedBy>
  <cp:revision>1</cp:revision>
  <dcterms:created xsi:type="dcterms:W3CDTF">2026-02-26T04:15:06Z</dcterms:created>
  <dcterms:modified xsi:type="dcterms:W3CDTF">2026-02-26T04:15:06Z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{"Label":"Subkhan Ibnu Aji — Speaker Kit","ContentProducer":"001191110108MACG2KBH8F10000","ProduceID":"19c98251-22f2-8864-8000-000002b2a2a3","ReservedCode1":"","ContentPropagator":"001191110108MACG2KBH8F20000","PropagateID":"19c98251-22f2-8864-8000-000002b2a2a3","ReservedCode2":""}</vt:lpwstr>
  </property>
</Properties>
</file>